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072cd4ebd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0494647b5414c"/>
  </p:sldMasterIdLst>
  <p:sldIdLst>
    <p:sldId xmlns:r="http://schemas.openxmlformats.org/officeDocument/2006/relationships" id="256" r:id="Rd467f9148ed54c9d"/>
    <p:sldId xmlns:r="http://schemas.openxmlformats.org/officeDocument/2006/relationships" id="257" r:id="R708eac35b8f84d27"/>
    <p:sldId xmlns:r="http://schemas.openxmlformats.org/officeDocument/2006/relationships" id="258" r:id="R531351c6ec4c4994"/>
    <p:sldId xmlns:r="http://schemas.openxmlformats.org/officeDocument/2006/relationships" id="259" r:id="R4e452b2fb2984fae"/>
    <p:sldId xmlns:r="http://schemas.openxmlformats.org/officeDocument/2006/relationships" id="260" r:id="Ree7082523d824fe7"/>
    <p:sldId xmlns:r="http://schemas.openxmlformats.org/officeDocument/2006/relationships" id="261" r:id="Rc8e85f0877854a08"/>
    <p:sldId xmlns:r="http://schemas.openxmlformats.org/officeDocument/2006/relationships" id="262" r:id="R8c29e6be8dd3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0494647b5414c" /><Relationship Type="http://schemas.openxmlformats.org/officeDocument/2006/relationships/slide" Target="/ppt/slides/slide1.xml" Id="Rd467f9148ed54c9d" /><Relationship Type="http://schemas.openxmlformats.org/officeDocument/2006/relationships/slide" Target="/ppt/slides/slide2.xml" Id="R708eac35b8f84d27" /><Relationship Type="http://schemas.openxmlformats.org/officeDocument/2006/relationships/slide" Target="/ppt/slides/slide3.xml" Id="R531351c6ec4c4994" /><Relationship Type="http://schemas.openxmlformats.org/officeDocument/2006/relationships/slide" Target="/ppt/slides/slide4.xml" Id="R4e452b2fb2984fae" /><Relationship Type="http://schemas.openxmlformats.org/officeDocument/2006/relationships/slide" Target="/ppt/slides/slide5.xml" Id="Ree7082523d824fe7" /><Relationship Type="http://schemas.openxmlformats.org/officeDocument/2006/relationships/slide" Target="/ppt/slides/slide6.xml" Id="Rc8e85f0877854a08" /><Relationship Type="http://schemas.openxmlformats.org/officeDocument/2006/relationships/slide" Target="/ppt/slides/slide7.xml" Id="R8c29e6be8dd3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16838879c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40d95ac14f66" /><Relationship Type="http://schemas.openxmlformats.org/officeDocument/2006/relationships/theme" Target="/ppt/slideMasters/theme/theme1.xml" Id="R6414a2e0152d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4540d95ac1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1803c721e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659154450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e922f12d0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953fe7c6f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73d39cbe0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62a2865af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4f4f2d3ed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FRANZ WILHELM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FRANZ WILHELM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2 436 351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2 449 070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LIPPE FRANZ W VON 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Schouterrassen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franz.vonderlippe@gmail.com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919 475 382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