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4b897823cb41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f0051865cb4869"/>
  </p:sldMasterIdLst>
  <p:sldIdLst>
    <p:sldId xmlns:r="http://schemas.openxmlformats.org/officeDocument/2006/relationships" id="256" r:id="Rf6d0266ff7fd44b2"/>
    <p:sldId xmlns:r="http://schemas.openxmlformats.org/officeDocument/2006/relationships" id="257" r:id="R9773182369324adc"/>
    <p:sldId xmlns:r="http://schemas.openxmlformats.org/officeDocument/2006/relationships" id="258" r:id="Red95484295da48d5"/>
    <p:sldId xmlns:r="http://schemas.openxmlformats.org/officeDocument/2006/relationships" id="259" r:id="R5ef1cfbf1bf94b2f"/>
    <p:sldId xmlns:r="http://schemas.openxmlformats.org/officeDocument/2006/relationships" id="260" r:id="R0d8b2f5265c8440d"/>
    <p:sldId xmlns:r="http://schemas.openxmlformats.org/officeDocument/2006/relationships" id="261" r:id="R025465a1d03b4d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f0051865cb4869" /><Relationship Type="http://schemas.openxmlformats.org/officeDocument/2006/relationships/slide" Target="/ppt/slides/slide1.xml" Id="Rf6d0266ff7fd44b2" /><Relationship Type="http://schemas.openxmlformats.org/officeDocument/2006/relationships/slide" Target="/ppt/slides/slide2.xml" Id="R9773182369324adc" /><Relationship Type="http://schemas.openxmlformats.org/officeDocument/2006/relationships/slide" Target="/ppt/slides/slide3.xml" Id="Red95484295da48d5" /><Relationship Type="http://schemas.openxmlformats.org/officeDocument/2006/relationships/slide" Target="/ppt/slides/slide4.xml" Id="R5ef1cfbf1bf94b2f" /><Relationship Type="http://schemas.openxmlformats.org/officeDocument/2006/relationships/slide" Target="/ppt/slides/slide5.xml" Id="R0d8b2f5265c8440d" /><Relationship Type="http://schemas.openxmlformats.org/officeDocument/2006/relationships/slide" Target="/ppt/slides/slide6.xml" Id="R025465a1d03b4d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e103b7e96848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91c35d31ba4756" /><Relationship Type="http://schemas.openxmlformats.org/officeDocument/2006/relationships/theme" Target="/ppt/slideMasters/theme/theme1.xml" Id="R90e4c1b850ab45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91c35d31ba47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63fdd532274b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c4a9b5f4384b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45e414b36646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082f63786243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28cc4f6be4f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83101e5e8744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FRANZ WILHELM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FRANZ WILHELM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FRANZ WILHELM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FRANZ WILHELM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FRANZ WILHELM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FRANZ WILHELM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Schouterrassen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franz.vonderlippe@gmail.com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919 475 382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FRANZ WILHELM AS</a:t>
            </a:r>
          </a:p>
        </p:txBody>
      </p:sp>
    </p:spTree>
  </p:cSld>
  <p:clrMapOvr>
    <a:masterClrMapping xmlns:a="http://schemas.openxmlformats.org/drawingml/2006/main"/>
  </p:clrMapOvr>
</p:sld>
</file>