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9a2df13a2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e03aef29444fc"/>
  </p:sldMasterIdLst>
  <p:sldIdLst>
    <p:sldId xmlns:r="http://schemas.openxmlformats.org/officeDocument/2006/relationships" id="256" r:id="R7264b345aaec4587"/>
    <p:sldId xmlns:r="http://schemas.openxmlformats.org/officeDocument/2006/relationships" id="257" r:id="R098257e96c5a4304"/>
    <p:sldId xmlns:r="http://schemas.openxmlformats.org/officeDocument/2006/relationships" id="258" r:id="R7f8d30a728e941d4"/>
    <p:sldId xmlns:r="http://schemas.openxmlformats.org/officeDocument/2006/relationships" id="259" r:id="Rb6f2a3ddd2ae4178"/>
    <p:sldId xmlns:r="http://schemas.openxmlformats.org/officeDocument/2006/relationships" id="260" r:id="R26605ad564f54891"/>
    <p:sldId xmlns:r="http://schemas.openxmlformats.org/officeDocument/2006/relationships" id="261" r:id="Re8b6b74207a149f4"/>
    <p:sldId xmlns:r="http://schemas.openxmlformats.org/officeDocument/2006/relationships" id="262" r:id="Rc615286a3570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e03aef29444fc" /><Relationship Type="http://schemas.openxmlformats.org/officeDocument/2006/relationships/slide" Target="/ppt/slides/slide1.xml" Id="R7264b345aaec4587" /><Relationship Type="http://schemas.openxmlformats.org/officeDocument/2006/relationships/slide" Target="/ppt/slides/slide2.xml" Id="R098257e96c5a4304" /><Relationship Type="http://schemas.openxmlformats.org/officeDocument/2006/relationships/slide" Target="/ppt/slides/slide3.xml" Id="R7f8d30a728e941d4" /><Relationship Type="http://schemas.openxmlformats.org/officeDocument/2006/relationships/slide" Target="/ppt/slides/slide4.xml" Id="Rb6f2a3ddd2ae4178" /><Relationship Type="http://schemas.openxmlformats.org/officeDocument/2006/relationships/slide" Target="/ppt/slides/slide5.xml" Id="R26605ad564f54891" /><Relationship Type="http://schemas.openxmlformats.org/officeDocument/2006/relationships/slide" Target="/ppt/slides/slide6.xml" Id="Re8b6b74207a149f4" /><Relationship Type="http://schemas.openxmlformats.org/officeDocument/2006/relationships/slide" Target="/ppt/slides/slide7.xml" Id="Rc615286a3570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791ef6839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2034535e4a5f" /><Relationship Type="http://schemas.openxmlformats.org/officeDocument/2006/relationships/theme" Target="/ppt/slideMasters/theme/theme1.xml" Id="R6649cc6be638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c2034535e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42a8d5c7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fa5227d6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9bd1205a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5b2a8612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2083f9cb5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54b80967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7935689e4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