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7f788d684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5f5669dfa4c3d"/>
  </p:sldMasterIdLst>
  <p:sldIdLst>
    <p:sldId xmlns:r="http://schemas.openxmlformats.org/officeDocument/2006/relationships" id="256" r:id="Rbad20d075a384c28"/>
    <p:sldId xmlns:r="http://schemas.openxmlformats.org/officeDocument/2006/relationships" id="257" r:id="Rf27ad3ed9b6c4ec4"/>
    <p:sldId xmlns:r="http://schemas.openxmlformats.org/officeDocument/2006/relationships" id="258" r:id="R0fc18f65bd664ac2"/>
    <p:sldId xmlns:r="http://schemas.openxmlformats.org/officeDocument/2006/relationships" id="259" r:id="R89a4b409eb204f6b"/>
    <p:sldId xmlns:r="http://schemas.openxmlformats.org/officeDocument/2006/relationships" id="260" r:id="Rd5a32b0c20f64c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5f5669dfa4c3d" /><Relationship Type="http://schemas.openxmlformats.org/officeDocument/2006/relationships/slide" Target="/ppt/slides/slide1.xml" Id="Rbad20d075a384c28" /><Relationship Type="http://schemas.openxmlformats.org/officeDocument/2006/relationships/slide" Target="/ppt/slides/slide2.xml" Id="Rf27ad3ed9b6c4ec4" /><Relationship Type="http://schemas.openxmlformats.org/officeDocument/2006/relationships/slide" Target="/ppt/slides/slide3.xml" Id="R0fc18f65bd664ac2" /><Relationship Type="http://schemas.openxmlformats.org/officeDocument/2006/relationships/slide" Target="/ppt/slides/slide4.xml" Id="R89a4b409eb204f6b" /><Relationship Type="http://schemas.openxmlformats.org/officeDocument/2006/relationships/slide" Target="/ppt/slides/slide5.xml" Id="Rd5a32b0c20f64c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63b557c6d4a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1f1b389a24aae" /><Relationship Type="http://schemas.openxmlformats.org/officeDocument/2006/relationships/theme" Target="/ppt/slideMasters/theme/theme1.xml" Id="R56de1d340c204f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1f1b389a2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1ea0d2c5340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6db7553bb4b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efdfe106d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96918ed1b40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0935e50a7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HØYRE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HØYRE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919 458 135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