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80d49125f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f4e4ba34046cc"/>
  </p:sldMasterIdLst>
  <p:sldIdLst>
    <p:sldId xmlns:r="http://schemas.openxmlformats.org/officeDocument/2006/relationships" id="256" r:id="R59d9ca2a659d4bed"/>
    <p:sldId xmlns:r="http://schemas.openxmlformats.org/officeDocument/2006/relationships" id="257" r:id="Rd88c48d81cc14c82"/>
    <p:sldId xmlns:r="http://schemas.openxmlformats.org/officeDocument/2006/relationships" id="258" r:id="Rfae1acceca2d4a34"/>
    <p:sldId xmlns:r="http://schemas.openxmlformats.org/officeDocument/2006/relationships" id="259" r:id="R624c46db44bd45c0"/>
    <p:sldId xmlns:r="http://schemas.openxmlformats.org/officeDocument/2006/relationships" id="260" r:id="R025889bb44f74735"/>
    <p:sldId xmlns:r="http://schemas.openxmlformats.org/officeDocument/2006/relationships" id="261" r:id="R05c45f483ab143d2"/>
    <p:sldId xmlns:r="http://schemas.openxmlformats.org/officeDocument/2006/relationships" id="262" r:id="R4eb555506305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f4e4ba34046cc" /><Relationship Type="http://schemas.openxmlformats.org/officeDocument/2006/relationships/slide" Target="/ppt/slides/slide1.xml" Id="R59d9ca2a659d4bed" /><Relationship Type="http://schemas.openxmlformats.org/officeDocument/2006/relationships/slide" Target="/ppt/slides/slide2.xml" Id="Rd88c48d81cc14c82" /><Relationship Type="http://schemas.openxmlformats.org/officeDocument/2006/relationships/slide" Target="/ppt/slides/slide3.xml" Id="Rfae1acceca2d4a34" /><Relationship Type="http://schemas.openxmlformats.org/officeDocument/2006/relationships/slide" Target="/ppt/slides/slide4.xml" Id="R624c46db44bd45c0" /><Relationship Type="http://schemas.openxmlformats.org/officeDocument/2006/relationships/slide" Target="/ppt/slides/slide5.xml" Id="R025889bb44f74735" /><Relationship Type="http://schemas.openxmlformats.org/officeDocument/2006/relationships/slide" Target="/ppt/slides/slide6.xml" Id="R05c45f483ab143d2" /><Relationship Type="http://schemas.openxmlformats.org/officeDocument/2006/relationships/slide" Target="/ppt/slides/slide7.xml" Id="R4eb555506305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9720393c84d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89b3b060e4ff2" /><Relationship Type="http://schemas.openxmlformats.org/officeDocument/2006/relationships/theme" Target="/ppt/slideMasters/theme/theme1.xml" Id="R59c696e077f6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89b3b060e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53c4e2355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4e9d028e41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be3d75b3a4e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5df73768a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e680e2992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25359a3c1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2fdbb0c1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OPTIMAL-ØKONOMI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OPTIMAL-ØKONOMI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3 516 323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608 849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1 306 903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MARIE MØLLEROP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Stine Marie Møllerop, Hushagasvingen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919 419 784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OPTIMAL-ØKONOMI AS</a:t>
            </a:r>
          </a:p>
        </p:txBody>
      </p:sp>
    </p:spTree>
  </p:cSld>
  <p:clrMapOvr>
    <a:masterClrMapping xmlns:a="http://schemas.openxmlformats.org/drawingml/2006/main"/>
  </p:clrMapOvr>
</p:sld>
</file>