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65718b956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0ba15db744b0e"/>
  </p:sldMasterIdLst>
  <p:sldIdLst>
    <p:sldId xmlns:r="http://schemas.openxmlformats.org/officeDocument/2006/relationships" id="256" r:id="R9b3f0b7fc1da4ffb"/>
    <p:sldId xmlns:r="http://schemas.openxmlformats.org/officeDocument/2006/relationships" id="257" r:id="Rb676c841d23e4551"/>
    <p:sldId xmlns:r="http://schemas.openxmlformats.org/officeDocument/2006/relationships" id="258" r:id="Ra1285054523545be"/>
    <p:sldId xmlns:r="http://schemas.openxmlformats.org/officeDocument/2006/relationships" id="259" r:id="Rdef5812c3ab448fb"/>
    <p:sldId xmlns:r="http://schemas.openxmlformats.org/officeDocument/2006/relationships" id="260" r:id="R67094b0cc49a4977"/>
    <p:sldId xmlns:r="http://schemas.openxmlformats.org/officeDocument/2006/relationships" id="261" r:id="Rc54adb002d0144d3"/>
    <p:sldId xmlns:r="http://schemas.openxmlformats.org/officeDocument/2006/relationships" id="262" r:id="Rfd2c2c524163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0ba15db744b0e" /><Relationship Type="http://schemas.openxmlformats.org/officeDocument/2006/relationships/slide" Target="/ppt/slides/slide1.xml" Id="R9b3f0b7fc1da4ffb" /><Relationship Type="http://schemas.openxmlformats.org/officeDocument/2006/relationships/slide" Target="/ppt/slides/slide2.xml" Id="Rb676c841d23e4551" /><Relationship Type="http://schemas.openxmlformats.org/officeDocument/2006/relationships/slide" Target="/ppt/slides/slide3.xml" Id="Ra1285054523545be" /><Relationship Type="http://schemas.openxmlformats.org/officeDocument/2006/relationships/slide" Target="/ppt/slides/slide4.xml" Id="Rdef5812c3ab448fb" /><Relationship Type="http://schemas.openxmlformats.org/officeDocument/2006/relationships/slide" Target="/ppt/slides/slide5.xml" Id="R67094b0cc49a4977" /><Relationship Type="http://schemas.openxmlformats.org/officeDocument/2006/relationships/slide" Target="/ppt/slides/slide6.xml" Id="Rc54adb002d0144d3" /><Relationship Type="http://schemas.openxmlformats.org/officeDocument/2006/relationships/slide" Target="/ppt/slides/slide7.xml" Id="Rfd2c2c524163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6e2918cd5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e7a695bc6480a" /><Relationship Type="http://schemas.openxmlformats.org/officeDocument/2006/relationships/theme" Target="/ppt/slideMasters/theme/theme1.xml" Id="R45043b41c616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e7a695bc648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7409afda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60d44ccd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6d374897a4f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6ab46e5c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9f1f69b8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d6d863b3d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43f67510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