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94030fffb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ff811c4904ebc"/>
  </p:sldMasterIdLst>
  <p:sldIdLst>
    <p:sldId xmlns:r="http://schemas.openxmlformats.org/officeDocument/2006/relationships" id="256" r:id="R189e9777730a488e"/>
    <p:sldId xmlns:r="http://schemas.openxmlformats.org/officeDocument/2006/relationships" id="257" r:id="R1c9a19034f6f42af"/>
    <p:sldId xmlns:r="http://schemas.openxmlformats.org/officeDocument/2006/relationships" id="258" r:id="Rd15364cdc48b42cc"/>
    <p:sldId xmlns:r="http://schemas.openxmlformats.org/officeDocument/2006/relationships" id="259" r:id="Re820c3c7b4d04467"/>
    <p:sldId xmlns:r="http://schemas.openxmlformats.org/officeDocument/2006/relationships" id="260" r:id="R3183ec78d3854b3c"/>
    <p:sldId xmlns:r="http://schemas.openxmlformats.org/officeDocument/2006/relationships" id="261" r:id="Rc36c85fdfe4b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ff811c4904ebc" /><Relationship Type="http://schemas.openxmlformats.org/officeDocument/2006/relationships/slide" Target="/ppt/slides/slide1.xml" Id="R189e9777730a488e" /><Relationship Type="http://schemas.openxmlformats.org/officeDocument/2006/relationships/slide" Target="/ppt/slides/slide2.xml" Id="R1c9a19034f6f42af" /><Relationship Type="http://schemas.openxmlformats.org/officeDocument/2006/relationships/slide" Target="/ppt/slides/slide3.xml" Id="Rd15364cdc48b42cc" /><Relationship Type="http://schemas.openxmlformats.org/officeDocument/2006/relationships/slide" Target="/ppt/slides/slide4.xml" Id="Re820c3c7b4d04467" /><Relationship Type="http://schemas.openxmlformats.org/officeDocument/2006/relationships/slide" Target="/ppt/slides/slide5.xml" Id="R3183ec78d3854b3c" /><Relationship Type="http://schemas.openxmlformats.org/officeDocument/2006/relationships/slide" Target="/ppt/slides/slide6.xml" Id="Rc36c85fdfe4b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2aec6518f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26350500f4b41" /><Relationship Type="http://schemas.openxmlformats.org/officeDocument/2006/relationships/theme" Target="/ppt/slideMasters/theme/theme1.xml" Id="Rba2f2abe5484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26350500f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417ccaa17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bdb1aa1eb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ae4800c3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f91729608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ac73321da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0571d4273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MONGE REVISJON - LILL ANN MONGE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MONGE REVISJON - LILL ANN MONGE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