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71ec59e51e4b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6a18f3ebc64cf9"/>
  </p:sldMasterIdLst>
  <p:sldIdLst>
    <p:sldId xmlns:r="http://schemas.openxmlformats.org/officeDocument/2006/relationships" id="256" r:id="R1d3c88a87d53409f"/>
    <p:sldId xmlns:r="http://schemas.openxmlformats.org/officeDocument/2006/relationships" id="257" r:id="R9f8b316580b64b32"/>
    <p:sldId xmlns:r="http://schemas.openxmlformats.org/officeDocument/2006/relationships" id="258" r:id="R9abb0ae23fa6412e"/>
    <p:sldId xmlns:r="http://schemas.openxmlformats.org/officeDocument/2006/relationships" id="259" r:id="R0922b102211e431d"/>
    <p:sldId xmlns:r="http://schemas.openxmlformats.org/officeDocument/2006/relationships" id="260" r:id="R5641221621eb4b9c"/>
    <p:sldId xmlns:r="http://schemas.openxmlformats.org/officeDocument/2006/relationships" id="261" r:id="Rfae69f551a314c3e"/>
    <p:sldId xmlns:r="http://schemas.openxmlformats.org/officeDocument/2006/relationships" id="262" r:id="Rcae15e38609542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6a18f3ebc64cf9" /><Relationship Type="http://schemas.openxmlformats.org/officeDocument/2006/relationships/slide" Target="/ppt/slides/slide1.xml" Id="R1d3c88a87d53409f" /><Relationship Type="http://schemas.openxmlformats.org/officeDocument/2006/relationships/slide" Target="/ppt/slides/slide2.xml" Id="R9f8b316580b64b32" /><Relationship Type="http://schemas.openxmlformats.org/officeDocument/2006/relationships/slide" Target="/ppt/slides/slide3.xml" Id="R9abb0ae23fa6412e" /><Relationship Type="http://schemas.openxmlformats.org/officeDocument/2006/relationships/slide" Target="/ppt/slides/slide4.xml" Id="R0922b102211e431d" /><Relationship Type="http://schemas.openxmlformats.org/officeDocument/2006/relationships/slide" Target="/ppt/slides/slide5.xml" Id="R5641221621eb4b9c" /><Relationship Type="http://schemas.openxmlformats.org/officeDocument/2006/relationships/slide" Target="/ppt/slides/slide6.xml" Id="Rfae69f551a314c3e" /><Relationship Type="http://schemas.openxmlformats.org/officeDocument/2006/relationships/slide" Target="/ppt/slides/slide7.xml" Id="Rcae15e38609542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e402e96f894b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125fb160b4bdb" /><Relationship Type="http://schemas.openxmlformats.org/officeDocument/2006/relationships/theme" Target="/ppt/slideMasters/theme/theme1.xml" Id="R2eda6acefa1040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5125fb160b4b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5d361f5b940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621eb027844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8416fc6ca42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b992230d849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e5708279446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225679ce041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a74e320f24a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A.R.M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A.R.M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−2 104 956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1 238 453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MASKE ANDREAS RØVANG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