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9668d349d64f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0036095e7d48af"/>
  </p:sldMasterIdLst>
  <p:sldIdLst>
    <p:sldId xmlns:r="http://schemas.openxmlformats.org/officeDocument/2006/relationships" id="256" r:id="R5b794a8f1dd048b1"/>
    <p:sldId xmlns:r="http://schemas.openxmlformats.org/officeDocument/2006/relationships" id="257" r:id="R053211795548465a"/>
    <p:sldId xmlns:r="http://schemas.openxmlformats.org/officeDocument/2006/relationships" id="258" r:id="R7153a6f7c2314c43"/>
    <p:sldId xmlns:r="http://schemas.openxmlformats.org/officeDocument/2006/relationships" id="259" r:id="R1a35b42501914d06"/>
    <p:sldId xmlns:r="http://schemas.openxmlformats.org/officeDocument/2006/relationships" id="260" r:id="R2a56d92a9576472a"/>
    <p:sldId xmlns:r="http://schemas.openxmlformats.org/officeDocument/2006/relationships" id="261" r:id="Re42a0c29a44d4881"/>
    <p:sldId xmlns:r="http://schemas.openxmlformats.org/officeDocument/2006/relationships" id="262" r:id="R389931057e8c43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0036095e7d48af" /><Relationship Type="http://schemas.openxmlformats.org/officeDocument/2006/relationships/slide" Target="/ppt/slides/slide1.xml" Id="R5b794a8f1dd048b1" /><Relationship Type="http://schemas.openxmlformats.org/officeDocument/2006/relationships/slide" Target="/ppt/slides/slide2.xml" Id="R053211795548465a" /><Relationship Type="http://schemas.openxmlformats.org/officeDocument/2006/relationships/slide" Target="/ppt/slides/slide3.xml" Id="R7153a6f7c2314c43" /><Relationship Type="http://schemas.openxmlformats.org/officeDocument/2006/relationships/slide" Target="/ppt/slides/slide4.xml" Id="R1a35b42501914d06" /><Relationship Type="http://schemas.openxmlformats.org/officeDocument/2006/relationships/slide" Target="/ppt/slides/slide5.xml" Id="R2a56d92a9576472a" /><Relationship Type="http://schemas.openxmlformats.org/officeDocument/2006/relationships/slide" Target="/ppt/slides/slide6.xml" Id="Re42a0c29a44d4881" /><Relationship Type="http://schemas.openxmlformats.org/officeDocument/2006/relationships/slide" Target="/ppt/slides/slide7.xml" Id="R389931057e8c43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cd7814ffc249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24b48e6494967" /><Relationship Type="http://schemas.openxmlformats.org/officeDocument/2006/relationships/theme" Target="/ppt/slideMasters/theme/theme1.xml" Id="Ra9fc6c627a354d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024b48e64949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b9451b8d642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ba47d2a1848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597b37dab4e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f3466790c4f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7cc7fdc2c48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1ad04459843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89cd5f71543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RH PARTNER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 PARTNER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5 035 977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5 057 671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TRYM RAGNE  –  71,4 %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BEKKELUND ELIN TORSDATTER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LEREN CHRISTIAN HOFSTAD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Regnskapshuset AS, Nedre Slottsgate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919 215 194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