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b5ce5f4d347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45beaada24764"/>
  </p:sldMasterIdLst>
  <p:sldIdLst>
    <p:sldId xmlns:r="http://schemas.openxmlformats.org/officeDocument/2006/relationships" id="256" r:id="Rfe3415bd72794c19"/>
    <p:sldId xmlns:r="http://schemas.openxmlformats.org/officeDocument/2006/relationships" id="257" r:id="R4fc45b085d7749cb"/>
    <p:sldId xmlns:r="http://schemas.openxmlformats.org/officeDocument/2006/relationships" id="258" r:id="R82a5576071f34496"/>
    <p:sldId xmlns:r="http://schemas.openxmlformats.org/officeDocument/2006/relationships" id="259" r:id="R8e694f20aa594836"/>
    <p:sldId xmlns:r="http://schemas.openxmlformats.org/officeDocument/2006/relationships" id="260" r:id="Rbf406929094e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45beaada24764" /><Relationship Type="http://schemas.openxmlformats.org/officeDocument/2006/relationships/slide" Target="/ppt/slides/slide1.xml" Id="Rfe3415bd72794c19" /><Relationship Type="http://schemas.openxmlformats.org/officeDocument/2006/relationships/slide" Target="/ppt/slides/slide2.xml" Id="R4fc45b085d7749cb" /><Relationship Type="http://schemas.openxmlformats.org/officeDocument/2006/relationships/slide" Target="/ppt/slides/slide3.xml" Id="R82a5576071f34496" /><Relationship Type="http://schemas.openxmlformats.org/officeDocument/2006/relationships/slide" Target="/ppt/slides/slide4.xml" Id="R8e694f20aa594836" /><Relationship Type="http://schemas.openxmlformats.org/officeDocument/2006/relationships/slide" Target="/ppt/slides/slide5.xml" Id="Rbf406929094e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54985e68b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de2601f454833" /><Relationship Type="http://schemas.openxmlformats.org/officeDocument/2006/relationships/theme" Target="/ppt/slideMasters/theme/theme1.xml" Id="R574af38e364e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de2601f45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9fce09656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3af55c48d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e98b9ce09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678040523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2b4c1c48b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LØRENSKOG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Sigurd W Hagen, Ole Bulls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919 203 048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