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5e85ad7e2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c7dbd29704a71"/>
  </p:sldMasterIdLst>
  <p:sldIdLst>
    <p:sldId xmlns:r="http://schemas.openxmlformats.org/officeDocument/2006/relationships" id="256" r:id="Rccf58eec61a143d4"/>
    <p:sldId xmlns:r="http://schemas.openxmlformats.org/officeDocument/2006/relationships" id="257" r:id="Rd08ec7be16da4f58"/>
    <p:sldId xmlns:r="http://schemas.openxmlformats.org/officeDocument/2006/relationships" id="258" r:id="R75de9f985bdb452f"/>
    <p:sldId xmlns:r="http://schemas.openxmlformats.org/officeDocument/2006/relationships" id="259" r:id="Re500f43cfa6f4dd1"/>
    <p:sldId xmlns:r="http://schemas.openxmlformats.org/officeDocument/2006/relationships" id="260" r:id="R768ed5efc466441c"/>
    <p:sldId xmlns:r="http://schemas.openxmlformats.org/officeDocument/2006/relationships" id="261" r:id="Rda9b9e6776d8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c7dbd29704a71" /><Relationship Type="http://schemas.openxmlformats.org/officeDocument/2006/relationships/slide" Target="/ppt/slides/slide1.xml" Id="Rccf58eec61a143d4" /><Relationship Type="http://schemas.openxmlformats.org/officeDocument/2006/relationships/slide" Target="/ppt/slides/slide2.xml" Id="Rd08ec7be16da4f58" /><Relationship Type="http://schemas.openxmlformats.org/officeDocument/2006/relationships/slide" Target="/ppt/slides/slide3.xml" Id="R75de9f985bdb452f" /><Relationship Type="http://schemas.openxmlformats.org/officeDocument/2006/relationships/slide" Target="/ppt/slides/slide4.xml" Id="Re500f43cfa6f4dd1" /><Relationship Type="http://schemas.openxmlformats.org/officeDocument/2006/relationships/slide" Target="/ppt/slides/slide5.xml" Id="R768ed5efc466441c" /><Relationship Type="http://schemas.openxmlformats.org/officeDocument/2006/relationships/slide" Target="/ppt/slides/slide6.xml" Id="Rda9b9e6776d8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df9940f0846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623a4bb748c8" /><Relationship Type="http://schemas.openxmlformats.org/officeDocument/2006/relationships/theme" Target="/ppt/slideMasters/theme/theme1.xml" Id="Rb3209fa8b4f7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c623a4bb7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b7705bfa7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35ebf1b6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f49ba4c5e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93378d5c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bb9ebe58c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2c70bfc5c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JUVENTE LØRENSKOG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Sigurd W Hagen, Ole Bulls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919 203 048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 LØRENSKOG</a:t>
            </a:r>
          </a:p>
        </p:txBody>
      </p:sp>
    </p:spTree>
  </p:cSld>
  <p:clrMapOvr>
    <a:masterClrMapping xmlns:a="http://schemas.openxmlformats.org/drawingml/2006/main"/>
  </p:clrMapOvr>
</p:sld>
</file>