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9188b843d5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ad1f4ce8b4a30"/>
  </p:sldMasterIdLst>
  <p:sldIdLst>
    <p:sldId xmlns:r="http://schemas.openxmlformats.org/officeDocument/2006/relationships" id="256" r:id="R37a05c34c4e04d11"/>
    <p:sldId xmlns:r="http://schemas.openxmlformats.org/officeDocument/2006/relationships" id="257" r:id="R73a20c73015e4b37"/>
    <p:sldId xmlns:r="http://schemas.openxmlformats.org/officeDocument/2006/relationships" id="258" r:id="R69184f7411fd4b0c"/>
    <p:sldId xmlns:r="http://schemas.openxmlformats.org/officeDocument/2006/relationships" id="259" r:id="Rbbcd2109c3d24629"/>
    <p:sldId xmlns:r="http://schemas.openxmlformats.org/officeDocument/2006/relationships" id="260" r:id="R5bc76526205441ff"/>
    <p:sldId xmlns:r="http://schemas.openxmlformats.org/officeDocument/2006/relationships" id="261" r:id="R50f9602d7abb4d0c"/>
    <p:sldId xmlns:r="http://schemas.openxmlformats.org/officeDocument/2006/relationships" id="262" r:id="Rfea4dac85a4941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ad1f4ce8b4a30" /><Relationship Type="http://schemas.openxmlformats.org/officeDocument/2006/relationships/slide" Target="/ppt/slides/slide1.xml" Id="R37a05c34c4e04d11" /><Relationship Type="http://schemas.openxmlformats.org/officeDocument/2006/relationships/slide" Target="/ppt/slides/slide2.xml" Id="R73a20c73015e4b37" /><Relationship Type="http://schemas.openxmlformats.org/officeDocument/2006/relationships/slide" Target="/ppt/slides/slide3.xml" Id="R69184f7411fd4b0c" /><Relationship Type="http://schemas.openxmlformats.org/officeDocument/2006/relationships/slide" Target="/ppt/slides/slide4.xml" Id="Rbbcd2109c3d24629" /><Relationship Type="http://schemas.openxmlformats.org/officeDocument/2006/relationships/slide" Target="/ppt/slides/slide5.xml" Id="R5bc76526205441ff" /><Relationship Type="http://schemas.openxmlformats.org/officeDocument/2006/relationships/slide" Target="/ppt/slides/slide6.xml" Id="R50f9602d7abb4d0c" /><Relationship Type="http://schemas.openxmlformats.org/officeDocument/2006/relationships/slide" Target="/ppt/slides/slide7.xml" Id="Rfea4dac85a4941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82e9f9772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b578e9d034c5e" /><Relationship Type="http://schemas.openxmlformats.org/officeDocument/2006/relationships/theme" Target="/ppt/slideMasters/theme/theme1.xml" Id="R0a1fe1405a79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b578e9d03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07b306732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5a1bbf5314e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d32d22cad41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02d24ddd747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d63d24bfb4d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d35010c8742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9dfc612704a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IHLEN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IHLEN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31 025 570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32 133 883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41 337 883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ERIK IHLEN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Erik Ihlen, Dagaliveien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919 202 025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CONSULT AS</a:t>
            </a:r>
          </a:p>
        </p:txBody>
      </p:sp>
    </p:spTree>
  </p:cSld>
  <p:clrMapOvr>
    <a:masterClrMapping xmlns:a="http://schemas.openxmlformats.org/drawingml/2006/main"/>
  </p:clrMapOvr>
</p:sld>
</file>