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d0f0034c7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290b699f6465d"/>
  </p:sldMasterIdLst>
  <p:sldIdLst>
    <p:sldId xmlns:r="http://schemas.openxmlformats.org/officeDocument/2006/relationships" id="256" r:id="R275f0197d0cb45b0"/>
    <p:sldId xmlns:r="http://schemas.openxmlformats.org/officeDocument/2006/relationships" id="257" r:id="R9fa45653deda449d"/>
    <p:sldId xmlns:r="http://schemas.openxmlformats.org/officeDocument/2006/relationships" id="258" r:id="R6957aa0dd95e44d7"/>
    <p:sldId xmlns:r="http://schemas.openxmlformats.org/officeDocument/2006/relationships" id="259" r:id="R0ed8f48f29c44caf"/>
    <p:sldId xmlns:r="http://schemas.openxmlformats.org/officeDocument/2006/relationships" id="260" r:id="Rf6cb6c35b48a46ab"/>
    <p:sldId xmlns:r="http://schemas.openxmlformats.org/officeDocument/2006/relationships" id="261" r:id="R6c28ad904d71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290b699f6465d" /><Relationship Type="http://schemas.openxmlformats.org/officeDocument/2006/relationships/slide" Target="/ppt/slides/slide1.xml" Id="R275f0197d0cb45b0" /><Relationship Type="http://schemas.openxmlformats.org/officeDocument/2006/relationships/slide" Target="/ppt/slides/slide2.xml" Id="R9fa45653deda449d" /><Relationship Type="http://schemas.openxmlformats.org/officeDocument/2006/relationships/slide" Target="/ppt/slides/slide3.xml" Id="R6957aa0dd95e44d7" /><Relationship Type="http://schemas.openxmlformats.org/officeDocument/2006/relationships/slide" Target="/ppt/slides/slide4.xml" Id="R0ed8f48f29c44caf" /><Relationship Type="http://schemas.openxmlformats.org/officeDocument/2006/relationships/slide" Target="/ppt/slides/slide5.xml" Id="Rf6cb6c35b48a46ab" /><Relationship Type="http://schemas.openxmlformats.org/officeDocument/2006/relationships/slide" Target="/ppt/slides/slide6.xml" Id="R6c28ad904d71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b1bd8ae01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e292c8e044bf" /><Relationship Type="http://schemas.openxmlformats.org/officeDocument/2006/relationships/theme" Target="/ppt/slideMasters/theme/theme1.xml" Id="R6fce086fbf84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3e292c8e0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1403a2ff9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e0b301e1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1a5579488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472132df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fc49ee4f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dfcf66ea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