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119424d66846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aab8dcd1904b77"/>
  </p:sldMasterIdLst>
  <p:sldIdLst>
    <p:sldId xmlns:r="http://schemas.openxmlformats.org/officeDocument/2006/relationships" id="256" r:id="R9b51e47183cb4fb9"/>
    <p:sldId xmlns:r="http://schemas.openxmlformats.org/officeDocument/2006/relationships" id="257" r:id="R6c3310e060bc4375"/>
    <p:sldId xmlns:r="http://schemas.openxmlformats.org/officeDocument/2006/relationships" id="258" r:id="Re4450bc5d6c84cfc"/>
    <p:sldId xmlns:r="http://schemas.openxmlformats.org/officeDocument/2006/relationships" id="259" r:id="Ra873ae57d53c4256"/>
    <p:sldId xmlns:r="http://schemas.openxmlformats.org/officeDocument/2006/relationships" id="260" r:id="R09de89d8dbc24bd3"/>
    <p:sldId xmlns:r="http://schemas.openxmlformats.org/officeDocument/2006/relationships" id="261" r:id="Rc4f9bd51f15d4cab"/>
    <p:sldId xmlns:r="http://schemas.openxmlformats.org/officeDocument/2006/relationships" id="262" r:id="R4921e1ff1ed144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aab8dcd1904b77" /><Relationship Type="http://schemas.openxmlformats.org/officeDocument/2006/relationships/slide" Target="/ppt/slides/slide1.xml" Id="R9b51e47183cb4fb9" /><Relationship Type="http://schemas.openxmlformats.org/officeDocument/2006/relationships/slide" Target="/ppt/slides/slide2.xml" Id="R6c3310e060bc4375" /><Relationship Type="http://schemas.openxmlformats.org/officeDocument/2006/relationships/slide" Target="/ppt/slides/slide3.xml" Id="Re4450bc5d6c84cfc" /><Relationship Type="http://schemas.openxmlformats.org/officeDocument/2006/relationships/slide" Target="/ppt/slides/slide4.xml" Id="Ra873ae57d53c4256" /><Relationship Type="http://schemas.openxmlformats.org/officeDocument/2006/relationships/slide" Target="/ppt/slides/slide5.xml" Id="R09de89d8dbc24bd3" /><Relationship Type="http://schemas.openxmlformats.org/officeDocument/2006/relationships/slide" Target="/ppt/slides/slide6.xml" Id="Rc4f9bd51f15d4cab" /><Relationship Type="http://schemas.openxmlformats.org/officeDocument/2006/relationships/slide" Target="/ppt/slides/slide7.xml" Id="R4921e1ff1ed144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5aa2d92d964a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861c794c2411a" /><Relationship Type="http://schemas.openxmlformats.org/officeDocument/2006/relationships/theme" Target="/ppt/slideMasters/theme/theme1.xml" Id="Ra2f9d8c7040144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6861c794c241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eff51326546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222c9fb364a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2305597c34d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7edbfb7ca45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9b18c686e47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382e05ec847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c18971de340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830 365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23 280 891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23 515 681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ÅDNE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919 167 297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