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da70aadfa48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7a74a506504391"/>
  </p:sldMasterIdLst>
  <p:sldIdLst>
    <p:sldId xmlns:r="http://schemas.openxmlformats.org/officeDocument/2006/relationships" id="256" r:id="R67e176b42f784cb3"/>
    <p:sldId xmlns:r="http://schemas.openxmlformats.org/officeDocument/2006/relationships" id="257" r:id="R2d4619c2d6a1425b"/>
    <p:sldId xmlns:r="http://schemas.openxmlformats.org/officeDocument/2006/relationships" id="258" r:id="R17e582b8a0ff4938"/>
    <p:sldId xmlns:r="http://schemas.openxmlformats.org/officeDocument/2006/relationships" id="259" r:id="Rbad725fb0481490f"/>
    <p:sldId xmlns:r="http://schemas.openxmlformats.org/officeDocument/2006/relationships" id="260" r:id="R41cadb9f35314e9a"/>
    <p:sldId xmlns:r="http://schemas.openxmlformats.org/officeDocument/2006/relationships" id="261" r:id="R0cef4c2195a44ff6"/>
    <p:sldId xmlns:r="http://schemas.openxmlformats.org/officeDocument/2006/relationships" id="262" r:id="R8985a2c4752448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a74a506504391" /><Relationship Type="http://schemas.openxmlformats.org/officeDocument/2006/relationships/slide" Target="/ppt/slides/slide1.xml" Id="R67e176b42f784cb3" /><Relationship Type="http://schemas.openxmlformats.org/officeDocument/2006/relationships/slide" Target="/ppt/slides/slide2.xml" Id="R2d4619c2d6a1425b" /><Relationship Type="http://schemas.openxmlformats.org/officeDocument/2006/relationships/slide" Target="/ppt/slides/slide3.xml" Id="R17e582b8a0ff4938" /><Relationship Type="http://schemas.openxmlformats.org/officeDocument/2006/relationships/slide" Target="/ppt/slides/slide4.xml" Id="Rbad725fb0481490f" /><Relationship Type="http://schemas.openxmlformats.org/officeDocument/2006/relationships/slide" Target="/ppt/slides/slide5.xml" Id="R41cadb9f35314e9a" /><Relationship Type="http://schemas.openxmlformats.org/officeDocument/2006/relationships/slide" Target="/ppt/slides/slide6.xml" Id="R0cef4c2195a44ff6" /><Relationship Type="http://schemas.openxmlformats.org/officeDocument/2006/relationships/slide" Target="/ppt/slides/slide7.xml" Id="R8985a2c4752448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aecef937741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b1f1f1dfa4062" /><Relationship Type="http://schemas.openxmlformats.org/officeDocument/2006/relationships/theme" Target="/ppt/slideMasters/theme/theme1.xml" Id="R7482f91d3ff94d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1b1f1f1dfa40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bbb7a42e544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f0de7700544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8ab73accd4a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bb43ed2d04b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467b0ae0644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1bc4829eb47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33cbb32ea43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LUCRETIUS AMICIS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LUCRETIUS AMICIS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LUCRETIUS AMICIS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LUCRETIUS AMICIS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LUCRETIUS AMICIS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LUCRETIUS AMICIS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164 434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12 043 703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12 365 274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LUCRETIUS AMICIS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ARNE BAKKE  –  76,7 %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SVETLANA TSYRO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SKRÅMESTØ SANDVIK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ROGSTAD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FRIDE BAKKE GIVERHOLT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LUCRETIUS AMICIS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Rundtom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919 165 952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LUCRETIUS AMICIS INVEST AS</a:t>
            </a:r>
          </a:p>
        </p:txBody>
      </p:sp>
    </p:spTree>
  </p:cSld>
  <p:clrMapOvr>
    <a:masterClrMapping xmlns:a="http://schemas.openxmlformats.org/drawingml/2006/main"/>
  </p:clrMapOvr>
</p:sld>
</file>