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510964169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addb4d82741c7"/>
  </p:sldMasterIdLst>
  <p:sldIdLst>
    <p:sldId xmlns:r="http://schemas.openxmlformats.org/officeDocument/2006/relationships" id="256" r:id="Re2f0655a40414099"/>
    <p:sldId xmlns:r="http://schemas.openxmlformats.org/officeDocument/2006/relationships" id="257" r:id="Rf54211f3aa804cf7"/>
    <p:sldId xmlns:r="http://schemas.openxmlformats.org/officeDocument/2006/relationships" id="258" r:id="Rff74374bef864647"/>
    <p:sldId xmlns:r="http://schemas.openxmlformats.org/officeDocument/2006/relationships" id="259" r:id="R6995aad42f824a6d"/>
    <p:sldId xmlns:r="http://schemas.openxmlformats.org/officeDocument/2006/relationships" id="260" r:id="R368012946ea648a9"/>
    <p:sldId xmlns:r="http://schemas.openxmlformats.org/officeDocument/2006/relationships" id="261" r:id="Ra5afde97efc24f85"/>
    <p:sldId xmlns:r="http://schemas.openxmlformats.org/officeDocument/2006/relationships" id="262" r:id="Rf93ff80b1f65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addb4d82741c7" /><Relationship Type="http://schemas.openxmlformats.org/officeDocument/2006/relationships/slide" Target="/ppt/slides/slide1.xml" Id="Re2f0655a40414099" /><Relationship Type="http://schemas.openxmlformats.org/officeDocument/2006/relationships/slide" Target="/ppt/slides/slide2.xml" Id="Rf54211f3aa804cf7" /><Relationship Type="http://schemas.openxmlformats.org/officeDocument/2006/relationships/slide" Target="/ppt/slides/slide3.xml" Id="Rff74374bef864647" /><Relationship Type="http://schemas.openxmlformats.org/officeDocument/2006/relationships/slide" Target="/ppt/slides/slide4.xml" Id="R6995aad42f824a6d" /><Relationship Type="http://schemas.openxmlformats.org/officeDocument/2006/relationships/slide" Target="/ppt/slides/slide5.xml" Id="R368012946ea648a9" /><Relationship Type="http://schemas.openxmlformats.org/officeDocument/2006/relationships/slide" Target="/ppt/slides/slide6.xml" Id="Ra5afde97efc24f85" /><Relationship Type="http://schemas.openxmlformats.org/officeDocument/2006/relationships/slide" Target="/ppt/slides/slide7.xml" Id="Rf93ff80b1f65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f14124757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c53ebfaa34d74" /><Relationship Type="http://schemas.openxmlformats.org/officeDocument/2006/relationships/theme" Target="/ppt/slideMasters/theme/theme1.xml" Id="Rd4c868262b2f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4c53ebfaa3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d8d7fb4b7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e55a4e6cc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631c46f7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13a5490d8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24163cf7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2c7369ef8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2d76b5872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