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e9a4bd1584c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b5aae1f154035"/>
  </p:sldMasterIdLst>
  <p:sldIdLst>
    <p:sldId xmlns:r="http://schemas.openxmlformats.org/officeDocument/2006/relationships" id="256" r:id="R50fe07d5d70842d7"/>
    <p:sldId xmlns:r="http://schemas.openxmlformats.org/officeDocument/2006/relationships" id="257" r:id="R55820bf30dcb42d5"/>
    <p:sldId xmlns:r="http://schemas.openxmlformats.org/officeDocument/2006/relationships" id="258" r:id="Rcc765771dc3f4249"/>
    <p:sldId xmlns:r="http://schemas.openxmlformats.org/officeDocument/2006/relationships" id="259" r:id="R74b645675bcf44aa"/>
    <p:sldId xmlns:r="http://schemas.openxmlformats.org/officeDocument/2006/relationships" id="260" r:id="R45f94e0d8f024e9c"/>
    <p:sldId xmlns:r="http://schemas.openxmlformats.org/officeDocument/2006/relationships" id="261" r:id="R3c1cb2af19fd4fdc"/>
    <p:sldId xmlns:r="http://schemas.openxmlformats.org/officeDocument/2006/relationships" id="262" r:id="R524d1d6d75e044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b5aae1f154035" /><Relationship Type="http://schemas.openxmlformats.org/officeDocument/2006/relationships/slide" Target="/ppt/slides/slide1.xml" Id="R50fe07d5d70842d7" /><Relationship Type="http://schemas.openxmlformats.org/officeDocument/2006/relationships/slide" Target="/ppt/slides/slide2.xml" Id="R55820bf30dcb42d5" /><Relationship Type="http://schemas.openxmlformats.org/officeDocument/2006/relationships/slide" Target="/ppt/slides/slide3.xml" Id="Rcc765771dc3f4249" /><Relationship Type="http://schemas.openxmlformats.org/officeDocument/2006/relationships/slide" Target="/ppt/slides/slide4.xml" Id="R74b645675bcf44aa" /><Relationship Type="http://schemas.openxmlformats.org/officeDocument/2006/relationships/slide" Target="/ppt/slides/slide5.xml" Id="R45f94e0d8f024e9c" /><Relationship Type="http://schemas.openxmlformats.org/officeDocument/2006/relationships/slide" Target="/ppt/slides/slide6.xml" Id="R3c1cb2af19fd4fdc" /><Relationship Type="http://schemas.openxmlformats.org/officeDocument/2006/relationships/slide" Target="/ppt/slides/slide7.xml" Id="R524d1d6d75e044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76d56ea74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586d84d724055" /><Relationship Type="http://schemas.openxmlformats.org/officeDocument/2006/relationships/theme" Target="/ppt/slideMasters/theme/theme1.xml" Id="Rb304db561613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586d84d72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363424c5c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1552dee49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9af0f1a18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5f6a6f40b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5dcb52fda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de751b7c4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26c2b877b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NNR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9 520 578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18 000 735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NORD-REVISJON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 ECON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919 138 203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