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9ce2b9795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df5f5325c4a9f"/>
  </p:sldMasterIdLst>
  <p:sldIdLst>
    <p:sldId xmlns:r="http://schemas.openxmlformats.org/officeDocument/2006/relationships" id="256" r:id="R9f1e4bd3a90f4681"/>
    <p:sldId xmlns:r="http://schemas.openxmlformats.org/officeDocument/2006/relationships" id="257" r:id="Rd285483ac63a4c43"/>
    <p:sldId xmlns:r="http://schemas.openxmlformats.org/officeDocument/2006/relationships" id="258" r:id="Rc4bab2aaac504970"/>
    <p:sldId xmlns:r="http://schemas.openxmlformats.org/officeDocument/2006/relationships" id="259" r:id="Raa8c23314fc246fd"/>
    <p:sldId xmlns:r="http://schemas.openxmlformats.org/officeDocument/2006/relationships" id="260" r:id="R057c1229b12f4bee"/>
    <p:sldId xmlns:r="http://schemas.openxmlformats.org/officeDocument/2006/relationships" id="261" r:id="R6cd13d1879764b3e"/>
    <p:sldId xmlns:r="http://schemas.openxmlformats.org/officeDocument/2006/relationships" id="262" r:id="R67551de5fbdd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df5f5325c4a9f" /><Relationship Type="http://schemas.openxmlformats.org/officeDocument/2006/relationships/slide" Target="/ppt/slides/slide1.xml" Id="R9f1e4bd3a90f4681" /><Relationship Type="http://schemas.openxmlformats.org/officeDocument/2006/relationships/slide" Target="/ppt/slides/slide2.xml" Id="Rd285483ac63a4c43" /><Relationship Type="http://schemas.openxmlformats.org/officeDocument/2006/relationships/slide" Target="/ppt/slides/slide3.xml" Id="Rc4bab2aaac504970" /><Relationship Type="http://schemas.openxmlformats.org/officeDocument/2006/relationships/slide" Target="/ppt/slides/slide4.xml" Id="Raa8c23314fc246fd" /><Relationship Type="http://schemas.openxmlformats.org/officeDocument/2006/relationships/slide" Target="/ppt/slides/slide5.xml" Id="R057c1229b12f4bee" /><Relationship Type="http://schemas.openxmlformats.org/officeDocument/2006/relationships/slide" Target="/ppt/slides/slide6.xml" Id="R6cd13d1879764b3e" /><Relationship Type="http://schemas.openxmlformats.org/officeDocument/2006/relationships/slide" Target="/ppt/slides/slide7.xml" Id="R67551de5fbdd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24b119555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599cf88d44fd" /><Relationship Type="http://schemas.openxmlformats.org/officeDocument/2006/relationships/theme" Target="/ppt/slideMasters/theme/theme1.xml" Id="R5fc60cc0571a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4599cf88d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6599fd17d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1aa40b51c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70a1f61a5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e576954d9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8e4f995a8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e1b0981f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cb0f8df0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BORGNY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