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10bc2bb9604e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6dc7bc7b2e4d45"/>
  </p:sldMasterIdLst>
  <p:sldIdLst>
    <p:sldId xmlns:r="http://schemas.openxmlformats.org/officeDocument/2006/relationships" id="256" r:id="R035432cd4ddf4e86"/>
    <p:sldId xmlns:r="http://schemas.openxmlformats.org/officeDocument/2006/relationships" id="257" r:id="R764ceea2d61140dd"/>
    <p:sldId xmlns:r="http://schemas.openxmlformats.org/officeDocument/2006/relationships" id="258" r:id="R5143a3e7697842c3"/>
    <p:sldId xmlns:r="http://schemas.openxmlformats.org/officeDocument/2006/relationships" id="259" r:id="R7ae3c30d23034ec5"/>
    <p:sldId xmlns:r="http://schemas.openxmlformats.org/officeDocument/2006/relationships" id="260" r:id="R14ebc00523fa4508"/>
    <p:sldId xmlns:r="http://schemas.openxmlformats.org/officeDocument/2006/relationships" id="261" r:id="R22e3a3f2a4ad45b4"/>
    <p:sldId xmlns:r="http://schemas.openxmlformats.org/officeDocument/2006/relationships" id="262" r:id="R985d762f30f748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dc7bc7b2e4d45" /><Relationship Type="http://schemas.openxmlformats.org/officeDocument/2006/relationships/slide" Target="/ppt/slides/slide1.xml" Id="R035432cd4ddf4e86" /><Relationship Type="http://schemas.openxmlformats.org/officeDocument/2006/relationships/slide" Target="/ppt/slides/slide2.xml" Id="R764ceea2d61140dd" /><Relationship Type="http://schemas.openxmlformats.org/officeDocument/2006/relationships/slide" Target="/ppt/slides/slide3.xml" Id="R5143a3e7697842c3" /><Relationship Type="http://schemas.openxmlformats.org/officeDocument/2006/relationships/slide" Target="/ppt/slides/slide4.xml" Id="R7ae3c30d23034ec5" /><Relationship Type="http://schemas.openxmlformats.org/officeDocument/2006/relationships/slide" Target="/ppt/slides/slide5.xml" Id="R14ebc00523fa4508" /><Relationship Type="http://schemas.openxmlformats.org/officeDocument/2006/relationships/slide" Target="/ppt/slides/slide6.xml" Id="R22e3a3f2a4ad45b4" /><Relationship Type="http://schemas.openxmlformats.org/officeDocument/2006/relationships/slide" Target="/ppt/slides/slide7.xml" Id="R985d762f30f748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8b52a6af44b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f1279fc864461" /><Relationship Type="http://schemas.openxmlformats.org/officeDocument/2006/relationships/theme" Target="/ppt/slideMasters/theme/theme1.xml" Id="Rce1a88523e654f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ff1279fc86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ee5eb3e5141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a821318514d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7b734f0a441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77038859f42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747479e824b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1d35b64ee47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2b473aea341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BØMELHUK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BØMELHUK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4 933 986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28 700 462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33 745 703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LAURITZ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