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f0a547eb9443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f7d93c56a042f1"/>
  </p:sldMasterIdLst>
  <p:sldIdLst>
    <p:sldId xmlns:r="http://schemas.openxmlformats.org/officeDocument/2006/relationships" id="256" r:id="R9e5f9d6b38784cae"/>
    <p:sldId xmlns:r="http://schemas.openxmlformats.org/officeDocument/2006/relationships" id="257" r:id="Raf82ee186c334495"/>
    <p:sldId xmlns:r="http://schemas.openxmlformats.org/officeDocument/2006/relationships" id="258" r:id="R6bc1432e2bda4bcb"/>
    <p:sldId xmlns:r="http://schemas.openxmlformats.org/officeDocument/2006/relationships" id="259" r:id="Ra5d17e5276a045ab"/>
    <p:sldId xmlns:r="http://schemas.openxmlformats.org/officeDocument/2006/relationships" id="260" r:id="Rf77c51caf0044b64"/>
    <p:sldId xmlns:r="http://schemas.openxmlformats.org/officeDocument/2006/relationships" id="261" r:id="R117c7d633331498a"/>
    <p:sldId xmlns:r="http://schemas.openxmlformats.org/officeDocument/2006/relationships" id="262" r:id="R4d4954e6ee4340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f7d93c56a042f1" /><Relationship Type="http://schemas.openxmlformats.org/officeDocument/2006/relationships/slide" Target="/ppt/slides/slide1.xml" Id="R9e5f9d6b38784cae" /><Relationship Type="http://schemas.openxmlformats.org/officeDocument/2006/relationships/slide" Target="/ppt/slides/slide2.xml" Id="Raf82ee186c334495" /><Relationship Type="http://schemas.openxmlformats.org/officeDocument/2006/relationships/slide" Target="/ppt/slides/slide3.xml" Id="R6bc1432e2bda4bcb" /><Relationship Type="http://schemas.openxmlformats.org/officeDocument/2006/relationships/slide" Target="/ppt/slides/slide4.xml" Id="Ra5d17e5276a045ab" /><Relationship Type="http://schemas.openxmlformats.org/officeDocument/2006/relationships/slide" Target="/ppt/slides/slide5.xml" Id="Rf77c51caf0044b64" /><Relationship Type="http://schemas.openxmlformats.org/officeDocument/2006/relationships/slide" Target="/ppt/slides/slide6.xml" Id="R117c7d633331498a" /><Relationship Type="http://schemas.openxmlformats.org/officeDocument/2006/relationships/slide" Target="/ppt/slides/slide7.xml" Id="R4d4954e6ee4340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921021f72644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5144e89254896" /><Relationship Type="http://schemas.openxmlformats.org/officeDocument/2006/relationships/theme" Target="/ppt/slideMasters/theme/theme1.xml" Id="Re7a4d06fc48946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e5144e892548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33d119b794f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325bd76cc47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e386e2ffe44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bd63df2d749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91d3fdb9a44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f91881f644b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2ccba7af346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AVINA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4 431 036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20 788 324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25 726 951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AINA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