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b8bde90d5b4d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005922392b4efc"/>
  </p:sldMasterIdLst>
  <p:sldIdLst>
    <p:sldId xmlns:r="http://schemas.openxmlformats.org/officeDocument/2006/relationships" id="256" r:id="Ra9c50a53eb444a23"/>
    <p:sldId xmlns:r="http://schemas.openxmlformats.org/officeDocument/2006/relationships" id="257" r:id="R13194538e2aa478d"/>
    <p:sldId xmlns:r="http://schemas.openxmlformats.org/officeDocument/2006/relationships" id="258" r:id="R95d0abf98c9843b2"/>
    <p:sldId xmlns:r="http://schemas.openxmlformats.org/officeDocument/2006/relationships" id="259" r:id="Reeaa8b13c41f496a"/>
    <p:sldId xmlns:r="http://schemas.openxmlformats.org/officeDocument/2006/relationships" id="260" r:id="R9478167f0a0f4493"/>
    <p:sldId xmlns:r="http://schemas.openxmlformats.org/officeDocument/2006/relationships" id="261" r:id="R6728a2fb74c649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05922392b4efc" /><Relationship Type="http://schemas.openxmlformats.org/officeDocument/2006/relationships/slide" Target="/ppt/slides/slide1.xml" Id="Ra9c50a53eb444a23" /><Relationship Type="http://schemas.openxmlformats.org/officeDocument/2006/relationships/slide" Target="/ppt/slides/slide2.xml" Id="R13194538e2aa478d" /><Relationship Type="http://schemas.openxmlformats.org/officeDocument/2006/relationships/slide" Target="/ppt/slides/slide3.xml" Id="R95d0abf98c9843b2" /><Relationship Type="http://schemas.openxmlformats.org/officeDocument/2006/relationships/slide" Target="/ppt/slides/slide4.xml" Id="Reeaa8b13c41f496a" /><Relationship Type="http://schemas.openxmlformats.org/officeDocument/2006/relationships/slide" Target="/ppt/slides/slide5.xml" Id="R9478167f0a0f4493" /><Relationship Type="http://schemas.openxmlformats.org/officeDocument/2006/relationships/slide" Target="/ppt/slides/slide6.xml" Id="R6728a2fb74c649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55e8e136b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1094412724427" /><Relationship Type="http://schemas.openxmlformats.org/officeDocument/2006/relationships/theme" Target="/ppt/slideMasters/theme/theme1.xml" Id="Rd8fb50dd578140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10944127244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34f3cd13c49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006c28c9841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c966387ac42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cd7a74b744a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14a2cdcc7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73232048543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