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a7184a4fbc44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f7c410b2bd4bb4"/>
  </p:sldMasterIdLst>
  <p:sldIdLst>
    <p:sldId xmlns:r="http://schemas.openxmlformats.org/officeDocument/2006/relationships" id="256" r:id="R6751c827230643a6"/>
    <p:sldId xmlns:r="http://schemas.openxmlformats.org/officeDocument/2006/relationships" id="257" r:id="R3c8fca7234cf4c8d"/>
    <p:sldId xmlns:r="http://schemas.openxmlformats.org/officeDocument/2006/relationships" id="258" r:id="R1a34a343a13e4435"/>
    <p:sldId xmlns:r="http://schemas.openxmlformats.org/officeDocument/2006/relationships" id="259" r:id="Rbfc9c0508a43482a"/>
    <p:sldId xmlns:r="http://schemas.openxmlformats.org/officeDocument/2006/relationships" id="260" r:id="R0a215547f06545e2"/>
    <p:sldId xmlns:r="http://schemas.openxmlformats.org/officeDocument/2006/relationships" id="261" r:id="R8dfc226d22344466"/>
    <p:sldId xmlns:r="http://schemas.openxmlformats.org/officeDocument/2006/relationships" id="262" r:id="R53271c0bfe5746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f7c410b2bd4bb4" /><Relationship Type="http://schemas.openxmlformats.org/officeDocument/2006/relationships/slide" Target="/ppt/slides/slide1.xml" Id="R6751c827230643a6" /><Relationship Type="http://schemas.openxmlformats.org/officeDocument/2006/relationships/slide" Target="/ppt/slides/slide2.xml" Id="R3c8fca7234cf4c8d" /><Relationship Type="http://schemas.openxmlformats.org/officeDocument/2006/relationships/slide" Target="/ppt/slides/slide3.xml" Id="R1a34a343a13e4435" /><Relationship Type="http://schemas.openxmlformats.org/officeDocument/2006/relationships/slide" Target="/ppt/slides/slide4.xml" Id="Rbfc9c0508a43482a" /><Relationship Type="http://schemas.openxmlformats.org/officeDocument/2006/relationships/slide" Target="/ppt/slides/slide5.xml" Id="R0a215547f06545e2" /><Relationship Type="http://schemas.openxmlformats.org/officeDocument/2006/relationships/slide" Target="/ppt/slides/slide6.xml" Id="R8dfc226d22344466" /><Relationship Type="http://schemas.openxmlformats.org/officeDocument/2006/relationships/slide" Target="/ppt/slides/slide7.xml" Id="R53271c0bfe5746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160383f80c45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fe7ace66c477c" /><Relationship Type="http://schemas.openxmlformats.org/officeDocument/2006/relationships/theme" Target="/ppt/slideMasters/theme/theme1.xml" Id="Ree86d23effb345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1fe7ace66c47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a3897985a4a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065b4613041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1c87445c844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672d4273041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976dcbfff43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58fa1511e48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804b9efeb43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RADAR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RADAR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−417 973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4 988 250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36 095 642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39 158 548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OLAV EIDESVIK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919 086 874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