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db62b18c3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1f224b4034187"/>
  </p:sldMasterIdLst>
  <p:sldIdLst>
    <p:sldId xmlns:r="http://schemas.openxmlformats.org/officeDocument/2006/relationships" id="256" r:id="R3be400c57996480a"/>
    <p:sldId xmlns:r="http://schemas.openxmlformats.org/officeDocument/2006/relationships" id="257" r:id="R010645c181b44ffa"/>
    <p:sldId xmlns:r="http://schemas.openxmlformats.org/officeDocument/2006/relationships" id="258" r:id="Re53b23aca77c4a3f"/>
    <p:sldId xmlns:r="http://schemas.openxmlformats.org/officeDocument/2006/relationships" id="259" r:id="R0455df90827e40dd"/>
    <p:sldId xmlns:r="http://schemas.openxmlformats.org/officeDocument/2006/relationships" id="260" r:id="Rd96a100be69e46f0"/>
    <p:sldId xmlns:r="http://schemas.openxmlformats.org/officeDocument/2006/relationships" id="261" r:id="Rcbab995de49d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1f224b4034187" /><Relationship Type="http://schemas.openxmlformats.org/officeDocument/2006/relationships/slide" Target="/ppt/slides/slide1.xml" Id="R3be400c57996480a" /><Relationship Type="http://schemas.openxmlformats.org/officeDocument/2006/relationships/slide" Target="/ppt/slides/slide2.xml" Id="R010645c181b44ffa" /><Relationship Type="http://schemas.openxmlformats.org/officeDocument/2006/relationships/slide" Target="/ppt/slides/slide3.xml" Id="Re53b23aca77c4a3f" /><Relationship Type="http://schemas.openxmlformats.org/officeDocument/2006/relationships/slide" Target="/ppt/slides/slide4.xml" Id="R0455df90827e40dd" /><Relationship Type="http://schemas.openxmlformats.org/officeDocument/2006/relationships/slide" Target="/ppt/slides/slide5.xml" Id="Rd96a100be69e46f0" /><Relationship Type="http://schemas.openxmlformats.org/officeDocument/2006/relationships/slide" Target="/ppt/slides/slide6.xml" Id="Rcbab995de49d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04df001f5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4c30cba0488c" /><Relationship Type="http://schemas.openxmlformats.org/officeDocument/2006/relationships/theme" Target="/ppt/slideMasters/theme/theme1.xml" Id="Re0b4054f853444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34c30cba0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22cbb4832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a31b0b44041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659f53a9e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8cbb4420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c1c64c9d2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faad1a0a8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