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ebe029894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371ae5542443e"/>
  </p:sldMasterIdLst>
  <p:sldIdLst>
    <p:sldId xmlns:r="http://schemas.openxmlformats.org/officeDocument/2006/relationships" id="256" r:id="Rc233db0ef6c84398"/>
    <p:sldId xmlns:r="http://schemas.openxmlformats.org/officeDocument/2006/relationships" id="257" r:id="Re0bdd18203f64736"/>
    <p:sldId xmlns:r="http://schemas.openxmlformats.org/officeDocument/2006/relationships" id="258" r:id="R3094a89f9191462e"/>
    <p:sldId xmlns:r="http://schemas.openxmlformats.org/officeDocument/2006/relationships" id="259" r:id="R67e1b1adb5434144"/>
    <p:sldId xmlns:r="http://schemas.openxmlformats.org/officeDocument/2006/relationships" id="260" r:id="R05884be5d513454c"/>
    <p:sldId xmlns:r="http://schemas.openxmlformats.org/officeDocument/2006/relationships" id="261" r:id="R5d796add043a41d0"/>
    <p:sldId xmlns:r="http://schemas.openxmlformats.org/officeDocument/2006/relationships" id="262" r:id="R9f5078a390f4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371ae5542443e" /><Relationship Type="http://schemas.openxmlformats.org/officeDocument/2006/relationships/slide" Target="/ppt/slides/slide1.xml" Id="Rc233db0ef6c84398" /><Relationship Type="http://schemas.openxmlformats.org/officeDocument/2006/relationships/slide" Target="/ppt/slides/slide2.xml" Id="Re0bdd18203f64736" /><Relationship Type="http://schemas.openxmlformats.org/officeDocument/2006/relationships/slide" Target="/ppt/slides/slide3.xml" Id="R3094a89f9191462e" /><Relationship Type="http://schemas.openxmlformats.org/officeDocument/2006/relationships/slide" Target="/ppt/slides/slide4.xml" Id="R67e1b1adb5434144" /><Relationship Type="http://schemas.openxmlformats.org/officeDocument/2006/relationships/slide" Target="/ppt/slides/slide5.xml" Id="R05884be5d513454c" /><Relationship Type="http://schemas.openxmlformats.org/officeDocument/2006/relationships/slide" Target="/ppt/slides/slide6.xml" Id="R5d796add043a41d0" /><Relationship Type="http://schemas.openxmlformats.org/officeDocument/2006/relationships/slide" Target="/ppt/slides/slide7.xml" Id="R9f5078a390f4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730ed81b3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6eab796643e3" /><Relationship Type="http://schemas.openxmlformats.org/officeDocument/2006/relationships/theme" Target="/ppt/slideMasters/theme/theme1.xml" Id="Rf65409b6da39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96eab7966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374195d53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fa1106f2e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9716d7c6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8661de46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15bece0d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d2724f66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3fbf3f60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