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a7675c4aa44a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80575659f74584"/>
  </p:sldMasterIdLst>
  <p:sldIdLst>
    <p:sldId xmlns:r="http://schemas.openxmlformats.org/officeDocument/2006/relationships" id="256" r:id="R3e8238f33fb8430e"/>
    <p:sldId xmlns:r="http://schemas.openxmlformats.org/officeDocument/2006/relationships" id="257" r:id="R91233ba5607442ba"/>
    <p:sldId xmlns:r="http://schemas.openxmlformats.org/officeDocument/2006/relationships" id="258" r:id="R83acb66332184396"/>
    <p:sldId xmlns:r="http://schemas.openxmlformats.org/officeDocument/2006/relationships" id="259" r:id="Reed5bdc8fdde4a92"/>
    <p:sldId xmlns:r="http://schemas.openxmlformats.org/officeDocument/2006/relationships" id="260" r:id="Rc55bf01bd441467a"/>
    <p:sldId xmlns:r="http://schemas.openxmlformats.org/officeDocument/2006/relationships" id="261" r:id="R8aef68dade4b46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80575659f74584" /><Relationship Type="http://schemas.openxmlformats.org/officeDocument/2006/relationships/slide" Target="/ppt/slides/slide1.xml" Id="R3e8238f33fb8430e" /><Relationship Type="http://schemas.openxmlformats.org/officeDocument/2006/relationships/slide" Target="/ppt/slides/slide2.xml" Id="R91233ba5607442ba" /><Relationship Type="http://schemas.openxmlformats.org/officeDocument/2006/relationships/slide" Target="/ppt/slides/slide3.xml" Id="R83acb66332184396" /><Relationship Type="http://schemas.openxmlformats.org/officeDocument/2006/relationships/slide" Target="/ppt/slides/slide4.xml" Id="Reed5bdc8fdde4a92" /><Relationship Type="http://schemas.openxmlformats.org/officeDocument/2006/relationships/slide" Target="/ppt/slides/slide5.xml" Id="Rc55bf01bd441467a" /><Relationship Type="http://schemas.openxmlformats.org/officeDocument/2006/relationships/slide" Target="/ppt/slides/slide6.xml" Id="R8aef68dade4b46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40e63f1fdc42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3eacb128b49bc" /><Relationship Type="http://schemas.openxmlformats.org/officeDocument/2006/relationships/theme" Target="/ppt/slideMasters/theme/theme1.xml" Id="R61d8c576c6dc4e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93eacb128b49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9056a008742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f48bea7bf4a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d526972c546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5728a08894b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d8bdfcf0140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d4cd2d44643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MOHANA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