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5293917143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38e88e482d45e6"/>
  </p:sldMasterIdLst>
  <p:sldIdLst>
    <p:sldId xmlns:r="http://schemas.openxmlformats.org/officeDocument/2006/relationships" id="256" r:id="R6c3a4eb7bb684fe2"/>
    <p:sldId xmlns:r="http://schemas.openxmlformats.org/officeDocument/2006/relationships" id="257" r:id="R07da7b70369e4ce9"/>
    <p:sldId xmlns:r="http://schemas.openxmlformats.org/officeDocument/2006/relationships" id="258" r:id="Ra1a9e3d9caa049c7"/>
    <p:sldId xmlns:r="http://schemas.openxmlformats.org/officeDocument/2006/relationships" id="259" r:id="R5a11df1d18be430c"/>
    <p:sldId xmlns:r="http://schemas.openxmlformats.org/officeDocument/2006/relationships" id="260" r:id="R48465bd7ac01498a"/>
    <p:sldId xmlns:r="http://schemas.openxmlformats.org/officeDocument/2006/relationships" id="261" r:id="R2b54c9ea01834316"/>
    <p:sldId xmlns:r="http://schemas.openxmlformats.org/officeDocument/2006/relationships" id="262" r:id="R8f7c198fd3c1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8e88e482d45e6" /><Relationship Type="http://schemas.openxmlformats.org/officeDocument/2006/relationships/slide" Target="/ppt/slides/slide1.xml" Id="R6c3a4eb7bb684fe2" /><Relationship Type="http://schemas.openxmlformats.org/officeDocument/2006/relationships/slide" Target="/ppt/slides/slide2.xml" Id="R07da7b70369e4ce9" /><Relationship Type="http://schemas.openxmlformats.org/officeDocument/2006/relationships/slide" Target="/ppt/slides/slide3.xml" Id="Ra1a9e3d9caa049c7" /><Relationship Type="http://schemas.openxmlformats.org/officeDocument/2006/relationships/slide" Target="/ppt/slides/slide4.xml" Id="R5a11df1d18be430c" /><Relationship Type="http://schemas.openxmlformats.org/officeDocument/2006/relationships/slide" Target="/ppt/slides/slide5.xml" Id="R48465bd7ac01498a" /><Relationship Type="http://schemas.openxmlformats.org/officeDocument/2006/relationships/slide" Target="/ppt/slides/slide6.xml" Id="R2b54c9ea01834316" /><Relationship Type="http://schemas.openxmlformats.org/officeDocument/2006/relationships/slide" Target="/ppt/slides/slide7.xml" Id="R8f7c198fd3c1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334c73a7843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9ab35d649450d" /><Relationship Type="http://schemas.openxmlformats.org/officeDocument/2006/relationships/theme" Target="/ppt/slideMasters/theme/theme1.xml" Id="R7e7b2b044c9745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89ab35d64945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f05aa398542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0a571393f40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20be29325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e001afe9a46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ba9b2080c42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98a33673d4d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e1f663c0f48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IKOBER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hob@scd.no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