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bc4ad64bd040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e1287f759c4c04"/>
  </p:sldMasterIdLst>
  <p:sldIdLst>
    <p:sldId xmlns:r="http://schemas.openxmlformats.org/officeDocument/2006/relationships" id="256" r:id="R0f66d9ad5ea547f1"/>
    <p:sldId xmlns:r="http://schemas.openxmlformats.org/officeDocument/2006/relationships" id="257" r:id="R9aea9910309e411e"/>
    <p:sldId xmlns:r="http://schemas.openxmlformats.org/officeDocument/2006/relationships" id="258" r:id="R8916a19a124c46df"/>
    <p:sldId xmlns:r="http://schemas.openxmlformats.org/officeDocument/2006/relationships" id="259" r:id="R7d42e6841dc547c2"/>
    <p:sldId xmlns:r="http://schemas.openxmlformats.org/officeDocument/2006/relationships" id="260" r:id="R40fc93ca6c5348d6"/>
    <p:sldId xmlns:r="http://schemas.openxmlformats.org/officeDocument/2006/relationships" id="261" r:id="R567f54d8f19c4259"/>
    <p:sldId xmlns:r="http://schemas.openxmlformats.org/officeDocument/2006/relationships" id="262" r:id="R2f3ec9248a4742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1287f759c4c04" /><Relationship Type="http://schemas.openxmlformats.org/officeDocument/2006/relationships/slide" Target="/ppt/slides/slide1.xml" Id="R0f66d9ad5ea547f1" /><Relationship Type="http://schemas.openxmlformats.org/officeDocument/2006/relationships/slide" Target="/ppt/slides/slide2.xml" Id="R9aea9910309e411e" /><Relationship Type="http://schemas.openxmlformats.org/officeDocument/2006/relationships/slide" Target="/ppt/slides/slide3.xml" Id="R8916a19a124c46df" /><Relationship Type="http://schemas.openxmlformats.org/officeDocument/2006/relationships/slide" Target="/ppt/slides/slide4.xml" Id="R7d42e6841dc547c2" /><Relationship Type="http://schemas.openxmlformats.org/officeDocument/2006/relationships/slide" Target="/ppt/slides/slide5.xml" Id="R40fc93ca6c5348d6" /><Relationship Type="http://schemas.openxmlformats.org/officeDocument/2006/relationships/slide" Target="/ppt/slides/slide6.xml" Id="R567f54d8f19c4259" /><Relationship Type="http://schemas.openxmlformats.org/officeDocument/2006/relationships/slide" Target="/ppt/slides/slide7.xml" Id="R2f3ec9248a4742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7f1474ed3740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b3b14266b469b" /><Relationship Type="http://schemas.openxmlformats.org/officeDocument/2006/relationships/theme" Target="/ppt/slideMasters/theme/theme1.xml" Id="R50d5bb2819634c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3b3b14266b46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c38efa3c04b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5ca5d26c342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8a9c1c25b47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f559e8ae047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c8341800c45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95b87037e4d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3b429862543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RRO AS ble etablert [år] og holder til i Hunndalen.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14 785 549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1 283 548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1 008 144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446 222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4 540 568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BØRRESEN  –  41,3 %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BERG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STEIEN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BØRRESEN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VILLUMSTAD GRANUM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ARNE PEDERSEN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2827 Hunndalen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