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50e07c945145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3fec07e7a84725"/>
  </p:sldMasterIdLst>
  <p:sldIdLst>
    <p:sldId xmlns:r="http://schemas.openxmlformats.org/officeDocument/2006/relationships" id="256" r:id="R8cdf8e4ffc414647"/>
    <p:sldId xmlns:r="http://schemas.openxmlformats.org/officeDocument/2006/relationships" id="257" r:id="Rcaa0320282ef43f0"/>
    <p:sldId xmlns:r="http://schemas.openxmlformats.org/officeDocument/2006/relationships" id="258" r:id="R57d437c8cac541e1"/>
    <p:sldId xmlns:r="http://schemas.openxmlformats.org/officeDocument/2006/relationships" id="259" r:id="R1b029a0209614004"/>
    <p:sldId xmlns:r="http://schemas.openxmlformats.org/officeDocument/2006/relationships" id="260" r:id="Rfd6bf3718a1a4b85"/>
    <p:sldId xmlns:r="http://schemas.openxmlformats.org/officeDocument/2006/relationships" id="261" r:id="R13e4c7bea6c0418c"/>
    <p:sldId xmlns:r="http://schemas.openxmlformats.org/officeDocument/2006/relationships" id="262" r:id="Rc3818779654f46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3fec07e7a84725" /><Relationship Type="http://schemas.openxmlformats.org/officeDocument/2006/relationships/slide" Target="/ppt/slides/slide1.xml" Id="R8cdf8e4ffc414647" /><Relationship Type="http://schemas.openxmlformats.org/officeDocument/2006/relationships/slide" Target="/ppt/slides/slide2.xml" Id="Rcaa0320282ef43f0" /><Relationship Type="http://schemas.openxmlformats.org/officeDocument/2006/relationships/slide" Target="/ppt/slides/slide3.xml" Id="R57d437c8cac541e1" /><Relationship Type="http://schemas.openxmlformats.org/officeDocument/2006/relationships/slide" Target="/ppt/slides/slide4.xml" Id="R1b029a0209614004" /><Relationship Type="http://schemas.openxmlformats.org/officeDocument/2006/relationships/slide" Target="/ppt/slides/slide5.xml" Id="Rfd6bf3718a1a4b85" /><Relationship Type="http://schemas.openxmlformats.org/officeDocument/2006/relationships/slide" Target="/ppt/slides/slide6.xml" Id="R13e4c7bea6c0418c" /><Relationship Type="http://schemas.openxmlformats.org/officeDocument/2006/relationships/slide" Target="/ppt/slides/slide7.xml" Id="Rc3818779654f46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d5d7f0bd2a4b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1addedad0d405f" /><Relationship Type="http://schemas.openxmlformats.org/officeDocument/2006/relationships/theme" Target="/ppt/slideMasters/theme/theme1.xml" Id="R4a872943a8704e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1addedad0d40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12b0a3ada4f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e6deef2324a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f4b721c45545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27600bb234c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930d8abf04e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0ed4400f645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85471edd347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SELBEKK INVESTMENT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SELBEKK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SELBEKK INVESTMENT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SELBEKK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SELBEKK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SELBEKK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119 718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−92 744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116 989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10 637 548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15 266 365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SELBEKK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SELBEKK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SELBEKK INVESTMENT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vei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919 061 235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SELBEKK INVESTMENT AS</a:t>
            </a:r>
          </a:p>
        </p:txBody>
      </p:sp>
    </p:spTree>
  </p:cSld>
  <p:clrMapOvr>
    <a:masterClrMapping xmlns:a="http://schemas.openxmlformats.org/drawingml/2006/main"/>
  </p:clrMapOvr>
</p:sld>
</file>