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83b78da069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e93067765e460f"/>
  </p:sldMasterIdLst>
  <p:sldIdLst>
    <p:sldId xmlns:r="http://schemas.openxmlformats.org/officeDocument/2006/relationships" id="256" r:id="Rab493b7b494444dc"/>
    <p:sldId xmlns:r="http://schemas.openxmlformats.org/officeDocument/2006/relationships" id="257" r:id="R738651f630614f03"/>
    <p:sldId xmlns:r="http://schemas.openxmlformats.org/officeDocument/2006/relationships" id="258" r:id="R41a892dacdcf45a8"/>
    <p:sldId xmlns:r="http://schemas.openxmlformats.org/officeDocument/2006/relationships" id="259" r:id="R6eee8b4d60a64ab4"/>
    <p:sldId xmlns:r="http://schemas.openxmlformats.org/officeDocument/2006/relationships" id="260" r:id="R909739cd57d341be"/>
    <p:sldId xmlns:r="http://schemas.openxmlformats.org/officeDocument/2006/relationships" id="261" r:id="R03a8647765f64958"/>
    <p:sldId xmlns:r="http://schemas.openxmlformats.org/officeDocument/2006/relationships" id="262" r:id="Raab3ad4eaad2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e93067765e460f" /><Relationship Type="http://schemas.openxmlformats.org/officeDocument/2006/relationships/slide" Target="/ppt/slides/slide1.xml" Id="Rab493b7b494444dc" /><Relationship Type="http://schemas.openxmlformats.org/officeDocument/2006/relationships/slide" Target="/ppt/slides/slide2.xml" Id="R738651f630614f03" /><Relationship Type="http://schemas.openxmlformats.org/officeDocument/2006/relationships/slide" Target="/ppt/slides/slide3.xml" Id="R41a892dacdcf45a8" /><Relationship Type="http://schemas.openxmlformats.org/officeDocument/2006/relationships/slide" Target="/ppt/slides/slide4.xml" Id="R6eee8b4d60a64ab4" /><Relationship Type="http://schemas.openxmlformats.org/officeDocument/2006/relationships/slide" Target="/ppt/slides/slide5.xml" Id="R909739cd57d341be" /><Relationship Type="http://schemas.openxmlformats.org/officeDocument/2006/relationships/slide" Target="/ppt/slides/slide6.xml" Id="R03a8647765f64958" /><Relationship Type="http://schemas.openxmlformats.org/officeDocument/2006/relationships/slide" Target="/ppt/slides/slide7.xml" Id="Raab3ad4eaad2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b2ce461f0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7dc44f8ce49ca" /><Relationship Type="http://schemas.openxmlformats.org/officeDocument/2006/relationships/theme" Target="/ppt/slideMasters/theme/theme1.xml" Id="R5ed9fb1b1cdc44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7dc44f8ce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f85f81e87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1002e4506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54aa79d2e43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89f4a171e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02d53e48343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33503b4ef40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180aa497843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VIKEN HOLDING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AUD INGER  –  76,3 %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MARIA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TERESE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