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68317c245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c234cfe2b4720"/>
  </p:sldMasterIdLst>
  <p:sldIdLst>
    <p:sldId xmlns:r="http://schemas.openxmlformats.org/officeDocument/2006/relationships" id="256" r:id="R7253574705834b05"/>
    <p:sldId xmlns:r="http://schemas.openxmlformats.org/officeDocument/2006/relationships" id="257" r:id="R249f920d07244b0c"/>
    <p:sldId xmlns:r="http://schemas.openxmlformats.org/officeDocument/2006/relationships" id="258" r:id="R990800ceb6b44a74"/>
    <p:sldId xmlns:r="http://schemas.openxmlformats.org/officeDocument/2006/relationships" id="259" r:id="Rbd33f9617a2d45eb"/>
    <p:sldId xmlns:r="http://schemas.openxmlformats.org/officeDocument/2006/relationships" id="260" r:id="R10d2fc63a8fa4a5d"/>
    <p:sldId xmlns:r="http://schemas.openxmlformats.org/officeDocument/2006/relationships" id="261" r:id="Re48612a76d0347d3"/>
    <p:sldId xmlns:r="http://schemas.openxmlformats.org/officeDocument/2006/relationships" id="262" r:id="R4fe6e71299d4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c234cfe2b4720" /><Relationship Type="http://schemas.openxmlformats.org/officeDocument/2006/relationships/slide" Target="/ppt/slides/slide1.xml" Id="R7253574705834b05" /><Relationship Type="http://schemas.openxmlformats.org/officeDocument/2006/relationships/slide" Target="/ppt/slides/slide2.xml" Id="R249f920d07244b0c" /><Relationship Type="http://schemas.openxmlformats.org/officeDocument/2006/relationships/slide" Target="/ppt/slides/slide3.xml" Id="R990800ceb6b44a74" /><Relationship Type="http://schemas.openxmlformats.org/officeDocument/2006/relationships/slide" Target="/ppt/slides/slide4.xml" Id="Rbd33f9617a2d45eb" /><Relationship Type="http://schemas.openxmlformats.org/officeDocument/2006/relationships/slide" Target="/ppt/slides/slide5.xml" Id="R10d2fc63a8fa4a5d" /><Relationship Type="http://schemas.openxmlformats.org/officeDocument/2006/relationships/slide" Target="/ppt/slides/slide6.xml" Id="Re48612a76d0347d3" /><Relationship Type="http://schemas.openxmlformats.org/officeDocument/2006/relationships/slide" Target="/ppt/slides/slide7.xml" Id="R4fe6e71299d4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d0ce6ada8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d3b6c652042ef" /><Relationship Type="http://schemas.openxmlformats.org/officeDocument/2006/relationships/theme" Target="/ppt/slideMasters/theme/theme1.xml" Id="R601341159e12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d3b6c6520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1a6cb85f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06607080c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72d52f54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406d6b937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d0a91d47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27ee67c1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2fa44428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WEHUS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