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b2c59c2ec40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d548aeeed424a"/>
  </p:sldMasterIdLst>
  <p:sldIdLst>
    <p:sldId xmlns:r="http://schemas.openxmlformats.org/officeDocument/2006/relationships" id="256" r:id="R6a84481fb4614fb8"/>
    <p:sldId xmlns:r="http://schemas.openxmlformats.org/officeDocument/2006/relationships" id="257" r:id="R949e8c4cbd8e4c40"/>
    <p:sldId xmlns:r="http://schemas.openxmlformats.org/officeDocument/2006/relationships" id="258" r:id="R1a8a6262360b4e48"/>
    <p:sldId xmlns:r="http://schemas.openxmlformats.org/officeDocument/2006/relationships" id="259" r:id="Ra004d228eb03494f"/>
    <p:sldId xmlns:r="http://schemas.openxmlformats.org/officeDocument/2006/relationships" id="260" r:id="R84a15ce06d864799"/>
    <p:sldId xmlns:r="http://schemas.openxmlformats.org/officeDocument/2006/relationships" id="261" r:id="R21b3c39c6f9b4fc1"/>
    <p:sldId xmlns:r="http://schemas.openxmlformats.org/officeDocument/2006/relationships" id="262" r:id="R1c45c0d4b99c41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d548aeeed424a" /><Relationship Type="http://schemas.openxmlformats.org/officeDocument/2006/relationships/slide" Target="/ppt/slides/slide1.xml" Id="R6a84481fb4614fb8" /><Relationship Type="http://schemas.openxmlformats.org/officeDocument/2006/relationships/slide" Target="/ppt/slides/slide2.xml" Id="R949e8c4cbd8e4c40" /><Relationship Type="http://schemas.openxmlformats.org/officeDocument/2006/relationships/slide" Target="/ppt/slides/slide3.xml" Id="R1a8a6262360b4e48" /><Relationship Type="http://schemas.openxmlformats.org/officeDocument/2006/relationships/slide" Target="/ppt/slides/slide4.xml" Id="Ra004d228eb03494f" /><Relationship Type="http://schemas.openxmlformats.org/officeDocument/2006/relationships/slide" Target="/ppt/slides/slide5.xml" Id="R84a15ce06d864799" /><Relationship Type="http://schemas.openxmlformats.org/officeDocument/2006/relationships/slide" Target="/ppt/slides/slide6.xml" Id="R21b3c39c6f9b4fc1" /><Relationship Type="http://schemas.openxmlformats.org/officeDocument/2006/relationships/slide" Target="/ppt/slides/slide7.xml" Id="R1c45c0d4b99c41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64ad34b36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04d3764c540bc" /><Relationship Type="http://schemas.openxmlformats.org/officeDocument/2006/relationships/theme" Target="/ppt/slideMasters/theme/theme1.xml" Id="R682385220bbe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04d3764c5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96dd764dd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bf7620f6c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1d2b667dd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50a68c7a1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59232e09e48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6547dacfb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99674570e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LJUNGMANN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EIENDOM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8 026 416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105 517 700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105 775 799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ANETTE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THERESE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THOMAS ANDRE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ANETTE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THERESE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THOMAS ANDRE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Hagaliveien 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918 899 804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