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b80e054aa248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bff51c350f4310"/>
  </p:sldMasterIdLst>
  <p:sldIdLst>
    <p:sldId xmlns:r="http://schemas.openxmlformats.org/officeDocument/2006/relationships" id="256" r:id="Rcc9b448251b24fbb"/>
    <p:sldId xmlns:r="http://schemas.openxmlformats.org/officeDocument/2006/relationships" id="257" r:id="R95c80e7309094206"/>
    <p:sldId xmlns:r="http://schemas.openxmlformats.org/officeDocument/2006/relationships" id="258" r:id="Rdc478634f769498e"/>
    <p:sldId xmlns:r="http://schemas.openxmlformats.org/officeDocument/2006/relationships" id="259" r:id="R4c8d26aece8f483f"/>
    <p:sldId xmlns:r="http://schemas.openxmlformats.org/officeDocument/2006/relationships" id="260" r:id="Ra81b84a52278498d"/>
    <p:sldId xmlns:r="http://schemas.openxmlformats.org/officeDocument/2006/relationships" id="261" r:id="R6def79783d9a4fae"/>
    <p:sldId xmlns:r="http://schemas.openxmlformats.org/officeDocument/2006/relationships" id="262" r:id="Rbe1f07db6cb84a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bff51c350f4310" /><Relationship Type="http://schemas.openxmlformats.org/officeDocument/2006/relationships/slide" Target="/ppt/slides/slide1.xml" Id="Rcc9b448251b24fbb" /><Relationship Type="http://schemas.openxmlformats.org/officeDocument/2006/relationships/slide" Target="/ppt/slides/slide2.xml" Id="R95c80e7309094206" /><Relationship Type="http://schemas.openxmlformats.org/officeDocument/2006/relationships/slide" Target="/ppt/slides/slide3.xml" Id="Rdc478634f769498e" /><Relationship Type="http://schemas.openxmlformats.org/officeDocument/2006/relationships/slide" Target="/ppt/slides/slide4.xml" Id="R4c8d26aece8f483f" /><Relationship Type="http://schemas.openxmlformats.org/officeDocument/2006/relationships/slide" Target="/ppt/slides/slide5.xml" Id="Ra81b84a52278498d" /><Relationship Type="http://schemas.openxmlformats.org/officeDocument/2006/relationships/slide" Target="/ppt/slides/slide6.xml" Id="R6def79783d9a4fae" /><Relationship Type="http://schemas.openxmlformats.org/officeDocument/2006/relationships/slide" Target="/ppt/slides/slide7.xml" Id="Rbe1f07db6cb84a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a4fc707d4a40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20bcad55dc498d" /><Relationship Type="http://schemas.openxmlformats.org/officeDocument/2006/relationships/theme" Target="/ppt/slideMasters/theme/theme1.xml" Id="Re2c618db121a46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20bcad55dc49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f32e9eebde41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d34186832b4e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15e0fd8d1343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d9b4af832c47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b4e6e80ed848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18ee416cf949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23d7d370bb43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WESLAYAN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WESLAYAN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WESLAYAN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WESLAYAN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WESLAYAN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WESLAYAN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−20 607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581 664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3 280 961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4 254 068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WESLAYAN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STEFFEN RØDSJØ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WESLAYAN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Dalsveien 35D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918 895 841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WESLAYAN CAPITAL AS</a:t>
            </a:r>
          </a:p>
        </p:txBody>
      </p:sp>
    </p:spTree>
  </p:cSld>
  <p:clrMapOvr>
    <a:masterClrMapping xmlns:a="http://schemas.openxmlformats.org/drawingml/2006/main"/>
  </p:clrMapOvr>
</p:sld>
</file>