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49c2c4b22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43eda953348f7"/>
  </p:sldMasterIdLst>
  <p:sldIdLst>
    <p:sldId xmlns:r="http://schemas.openxmlformats.org/officeDocument/2006/relationships" id="256" r:id="R24c48dffe28d4c78"/>
    <p:sldId xmlns:r="http://schemas.openxmlformats.org/officeDocument/2006/relationships" id="257" r:id="R9c418b9e513d4b8a"/>
    <p:sldId xmlns:r="http://schemas.openxmlformats.org/officeDocument/2006/relationships" id="258" r:id="Re47ffb5acc064e18"/>
    <p:sldId xmlns:r="http://schemas.openxmlformats.org/officeDocument/2006/relationships" id="259" r:id="R32f8e1608d764f11"/>
    <p:sldId xmlns:r="http://schemas.openxmlformats.org/officeDocument/2006/relationships" id="260" r:id="R3deb44fbbb564c22"/>
    <p:sldId xmlns:r="http://schemas.openxmlformats.org/officeDocument/2006/relationships" id="261" r:id="R46bad534abc24310"/>
    <p:sldId xmlns:r="http://schemas.openxmlformats.org/officeDocument/2006/relationships" id="262" r:id="R00ad1016850f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43eda953348f7" /><Relationship Type="http://schemas.openxmlformats.org/officeDocument/2006/relationships/slide" Target="/ppt/slides/slide1.xml" Id="R24c48dffe28d4c78" /><Relationship Type="http://schemas.openxmlformats.org/officeDocument/2006/relationships/slide" Target="/ppt/slides/slide2.xml" Id="R9c418b9e513d4b8a" /><Relationship Type="http://schemas.openxmlformats.org/officeDocument/2006/relationships/slide" Target="/ppt/slides/slide3.xml" Id="Re47ffb5acc064e18" /><Relationship Type="http://schemas.openxmlformats.org/officeDocument/2006/relationships/slide" Target="/ppt/slides/slide4.xml" Id="R32f8e1608d764f11" /><Relationship Type="http://schemas.openxmlformats.org/officeDocument/2006/relationships/slide" Target="/ppt/slides/slide5.xml" Id="R3deb44fbbb564c22" /><Relationship Type="http://schemas.openxmlformats.org/officeDocument/2006/relationships/slide" Target="/ppt/slides/slide6.xml" Id="R46bad534abc24310" /><Relationship Type="http://schemas.openxmlformats.org/officeDocument/2006/relationships/slide" Target="/ppt/slides/slide7.xml" Id="R00ad1016850f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7f0216727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12e05ccb4fdf" /><Relationship Type="http://schemas.openxmlformats.org/officeDocument/2006/relationships/theme" Target="/ppt/slideMasters/theme/theme1.xml" Id="Rb0c90a064c20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212e05ccb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ef19bc00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ef40312c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c7f2ea44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8f5d57ce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2d83a504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664db1ab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b285de79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