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a41db1f6245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470048725f4ea0"/>
  </p:sldMasterIdLst>
  <p:sldIdLst>
    <p:sldId xmlns:r="http://schemas.openxmlformats.org/officeDocument/2006/relationships" id="256" r:id="Rea542c014377493c"/>
    <p:sldId xmlns:r="http://schemas.openxmlformats.org/officeDocument/2006/relationships" id="257" r:id="Ra906bb1c49444c0d"/>
    <p:sldId xmlns:r="http://schemas.openxmlformats.org/officeDocument/2006/relationships" id="258" r:id="R4155e759230c4ad5"/>
    <p:sldId xmlns:r="http://schemas.openxmlformats.org/officeDocument/2006/relationships" id="259" r:id="R7349afc7cb2d4028"/>
    <p:sldId xmlns:r="http://schemas.openxmlformats.org/officeDocument/2006/relationships" id="260" r:id="R000e979320344c3a"/>
    <p:sldId xmlns:r="http://schemas.openxmlformats.org/officeDocument/2006/relationships" id="261" r:id="Rde43108a79394d59"/>
    <p:sldId xmlns:r="http://schemas.openxmlformats.org/officeDocument/2006/relationships" id="262" r:id="Rae4470c5ed4b44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70048725f4ea0" /><Relationship Type="http://schemas.openxmlformats.org/officeDocument/2006/relationships/slide" Target="/ppt/slides/slide1.xml" Id="Rea542c014377493c" /><Relationship Type="http://schemas.openxmlformats.org/officeDocument/2006/relationships/slide" Target="/ppt/slides/slide2.xml" Id="Ra906bb1c49444c0d" /><Relationship Type="http://schemas.openxmlformats.org/officeDocument/2006/relationships/slide" Target="/ppt/slides/slide3.xml" Id="R4155e759230c4ad5" /><Relationship Type="http://schemas.openxmlformats.org/officeDocument/2006/relationships/slide" Target="/ppt/slides/slide4.xml" Id="R7349afc7cb2d4028" /><Relationship Type="http://schemas.openxmlformats.org/officeDocument/2006/relationships/slide" Target="/ppt/slides/slide5.xml" Id="R000e979320344c3a" /><Relationship Type="http://schemas.openxmlformats.org/officeDocument/2006/relationships/slide" Target="/ppt/slides/slide6.xml" Id="Rde43108a79394d59" /><Relationship Type="http://schemas.openxmlformats.org/officeDocument/2006/relationships/slide" Target="/ppt/slides/slide7.xml" Id="Rae4470c5ed4b44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38ad7f57f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0a38e449d45ac" /><Relationship Type="http://schemas.openxmlformats.org/officeDocument/2006/relationships/theme" Target="/ppt/slideMasters/theme/theme1.xml" Id="R52ac8db82a5f4a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50a38e449d45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765d5134141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8a28b258944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1d49d55714e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ac6b0aacb4a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1f3c6c3c146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a6b31b5c443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477c956cd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4 877 755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GULLAKSEN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MIRELLA GULLAKSEN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