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a612df1c8440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5e97670b1a450e"/>
  </p:sldMasterIdLst>
  <p:sldIdLst>
    <p:sldId xmlns:r="http://schemas.openxmlformats.org/officeDocument/2006/relationships" id="256" r:id="Rf7273e5d00744eac"/>
    <p:sldId xmlns:r="http://schemas.openxmlformats.org/officeDocument/2006/relationships" id="257" r:id="Rc2dea89919054b2f"/>
    <p:sldId xmlns:r="http://schemas.openxmlformats.org/officeDocument/2006/relationships" id="258" r:id="R4233f4d4758d4b34"/>
    <p:sldId xmlns:r="http://schemas.openxmlformats.org/officeDocument/2006/relationships" id="259" r:id="Rec4f8d6a3a944a5b"/>
    <p:sldId xmlns:r="http://schemas.openxmlformats.org/officeDocument/2006/relationships" id="260" r:id="R2e67f1948a594fd4"/>
    <p:sldId xmlns:r="http://schemas.openxmlformats.org/officeDocument/2006/relationships" id="261" r:id="R81a4aab74aef46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5e97670b1a450e" /><Relationship Type="http://schemas.openxmlformats.org/officeDocument/2006/relationships/slide" Target="/ppt/slides/slide1.xml" Id="Rf7273e5d00744eac" /><Relationship Type="http://schemas.openxmlformats.org/officeDocument/2006/relationships/slide" Target="/ppt/slides/slide2.xml" Id="Rc2dea89919054b2f" /><Relationship Type="http://schemas.openxmlformats.org/officeDocument/2006/relationships/slide" Target="/ppt/slides/slide3.xml" Id="R4233f4d4758d4b34" /><Relationship Type="http://schemas.openxmlformats.org/officeDocument/2006/relationships/slide" Target="/ppt/slides/slide4.xml" Id="Rec4f8d6a3a944a5b" /><Relationship Type="http://schemas.openxmlformats.org/officeDocument/2006/relationships/slide" Target="/ppt/slides/slide5.xml" Id="R2e67f1948a594fd4" /><Relationship Type="http://schemas.openxmlformats.org/officeDocument/2006/relationships/slide" Target="/ppt/slides/slide6.xml" Id="R81a4aab74aef46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a520ae49146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01c7b838f40ae" /><Relationship Type="http://schemas.openxmlformats.org/officeDocument/2006/relationships/theme" Target="/ppt/slideMasters/theme/theme1.xml" Id="R2aef9afe27534a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501c7b838f40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c14ac804d4f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983c45d3947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e86e7c0094b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3da61a2274e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bdb9ca8214d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bc3a92ac84f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918 852 913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