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e8058cf15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4627892bb4522"/>
  </p:sldMasterIdLst>
  <p:sldIdLst>
    <p:sldId xmlns:r="http://schemas.openxmlformats.org/officeDocument/2006/relationships" id="256" r:id="Ra470c3a3147f4c61"/>
    <p:sldId xmlns:r="http://schemas.openxmlformats.org/officeDocument/2006/relationships" id="257" r:id="Rd34cb313cba840ca"/>
    <p:sldId xmlns:r="http://schemas.openxmlformats.org/officeDocument/2006/relationships" id="258" r:id="R7df02befc1a24651"/>
    <p:sldId xmlns:r="http://schemas.openxmlformats.org/officeDocument/2006/relationships" id="259" r:id="Rd52c55523fdd4af9"/>
    <p:sldId xmlns:r="http://schemas.openxmlformats.org/officeDocument/2006/relationships" id="260" r:id="Rddca69d883bc4560"/>
    <p:sldId xmlns:r="http://schemas.openxmlformats.org/officeDocument/2006/relationships" id="261" r:id="R05fc4cd6fc09406b"/>
    <p:sldId xmlns:r="http://schemas.openxmlformats.org/officeDocument/2006/relationships" id="262" r:id="Rfaf78c3d8d32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4627892bb4522" /><Relationship Type="http://schemas.openxmlformats.org/officeDocument/2006/relationships/slide" Target="/ppt/slides/slide1.xml" Id="Ra470c3a3147f4c61" /><Relationship Type="http://schemas.openxmlformats.org/officeDocument/2006/relationships/slide" Target="/ppt/slides/slide2.xml" Id="Rd34cb313cba840ca" /><Relationship Type="http://schemas.openxmlformats.org/officeDocument/2006/relationships/slide" Target="/ppt/slides/slide3.xml" Id="R7df02befc1a24651" /><Relationship Type="http://schemas.openxmlformats.org/officeDocument/2006/relationships/slide" Target="/ppt/slides/slide4.xml" Id="Rd52c55523fdd4af9" /><Relationship Type="http://schemas.openxmlformats.org/officeDocument/2006/relationships/slide" Target="/ppt/slides/slide5.xml" Id="Rddca69d883bc4560" /><Relationship Type="http://schemas.openxmlformats.org/officeDocument/2006/relationships/slide" Target="/ppt/slides/slide6.xml" Id="R05fc4cd6fc09406b" /><Relationship Type="http://schemas.openxmlformats.org/officeDocument/2006/relationships/slide" Target="/ppt/slides/slide7.xml" Id="Rfaf78c3d8d32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3639f8d00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934c8e5df4722" /><Relationship Type="http://schemas.openxmlformats.org/officeDocument/2006/relationships/theme" Target="/ppt/slideMasters/theme/theme1.xml" Id="Red1834babb54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934c8e5df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939a7763d47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4d281848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66abc8940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69d98ec81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14f773ef44e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5a15a99a7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db9f9e14d48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REVINORD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LYNGMO REMI BOLSØY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REVINORD AS</a:t>
            </a:r>
          </a:p>
        </p:txBody>
      </p:sp>
    </p:spTree>
  </p:cSld>
  <p:clrMapOvr>
    <a:masterClrMapping xmlns:a="http://schemas.openxmlformats.org/drawingml/2006/main"/>
  </p:clrMapOvr>
</p:sld>
</file>