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084183926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a918f0b664f9b"/>
  </p:sldMasterIdLst>
  <p:sldIdLst>
    <p:sldId xmlns:r="http://schemas.openxmlformats.org/officeDocument/2006/relationships" id="256" r:id="R16a88166334b427d"/>
    <p:sldId xmlns:r="http://schemas.openxmlformats.org/officeDocument/2006/relationships" id="257" r:id="Ra07d86f1cbea4607"/>
    <p:sldId xmlns:r="http://schemas.openxmlformats.org/officeDocument/2006/relationships" id="258" r:id="Re6331ed5d6064f66"/>
    <p:sldId xmlns:r="http://schemas.openxmlformats.org/officeDocument/2006/relationships" id="259" r:id="R931d17d7c1c7455d"/>
    <p:sldId xmlns:r="http://schemas.openxmlformats.org/officeDocument/2006/relationships" id="260" r:id="Ra1c01a3bf63344b9"/>
    <p:sldId xmlns:r="http://schemas.openxmlformats.org/officeDocument/2006/relationships" id="261" r:id="R9aba32ef733d4992"/>
    <p:sldId xmlns:r="http://schemas.openxmlformats.org/officeDocument/2006/relationships" id="262" r:id="R9334ae9b7fac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a918f0b664f9b" /><Relationship Type="http://schemas.openxmlformats.org/officeDocument/2006/relationships/slide" Target="/ppt/slides/slide1.xml" Id="R16a88166334b427d" /><Relationship Type="http://schemas.openxmlformats.org/officeDocument/2006/relationships/slide" Target="/ppt/slides/slide2.xml" Id="Ra07d86f1cbea4607" /><Relationship Type="http://schemas.openxmlformats.org/officeDocument/2006/relationships/slide" Target="/ppt/slides/slide3.xml" Id="Re6331ed5d6064f66" /><Relationship Type="http://schemas.openxmlformats.org/officeDocument/2006/relationships/slide" Target="/ppt/slides/slide4.xml" Id="R931d17d7c1c7455d" /><Relationship Type="http://schemas.openxmlformats.org/officeDocument/2006/relationships/slide" Target="/ppt/slides/slide5.xml" Id="Ra1c01a3bf63344b9" /><Relationship Type="http://schemas.openxmlformats.org/officeDocument/2006/relationships/slide" Target="/ppt/slides/slide6.xml" Id="R9aba32ef733d4992" /><Relationship Type="http://schemas.openxmlformats.org/officeDocument/2006/relationships/slide" Target="/ppt/slides/slide7.xml" Id="R9334ae9b7fac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e5301d068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254674864ea5" /><Relationship Type="http://schemas.openxmlformats.org/officeDocument/2006/relationships/theme" Target="/ppt/slideMasters/theme/theme1.xml" Id="Re0baeb026845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025467486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d72ef53fb4d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f407c7739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54e653de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e1a0cb87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0cab6c0e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dac647b04f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a44d0e34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