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fb59330b7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3df1ad356484c"/>
  </p:sldMasterIdLst>
  <p:sldIdLst>
    <p:sldId xmlns:r="http://schemas.openxmlformats.org/officeDocument/2006/relationships" id="256" r:id="R6f95cd76a40a44d6"/>
    <p:sldId xmlns:r="http://schemas.openxmlformats.org/officeDocument/2006/relationships" id="257" r:id="Rb264c2c075dd4182"/>
    <p:sldId xmlns:r="http://schemas.openxmlformats.org/officeDocument/2006/relationships" id="258" r:id="Re680fc94c35c4a4a"/>
    <p:sldId xmlns:r="http://schemas.openxmlformats.org/officeDocument/2006/relationships" id="259" r:id="Rf31141030a4247a5"/>
    <p:sldId xmlns:r="http://schemas.openxmlformats.org/officeDocument/2006/relationships" id="260" r:id="R6d370a575c604b77"/>
    <p:sldId xmlns:r="http://schemas.openxmlformats.org/officeDocument/2006/relationships" id="261" r:id="R26ad7b7926eb49dc"/>
    <p:sldId xmlns:r="http://schemas.openxmlformats.org/officeDocument/2006/relationships" id="262" r:id="R566ca54557cd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3df1ad356484c" /><Relationship Type="http://schemas.openxmlformats.org/officeDocument/2006/relationships/slide" Target="/ppt/slides/slide1.xml" Id="R6f95cd76a40a44d6" /><Relationship Type="http://schemas.openxmlformats.org/officeDocument/2006/relationships/slide" Target="/ppt/slides/slide2.xml" Id="Rb264c2c075dd4182" /><Relationship Type="http://schemas.openxmlformats.org/officeDocument/2006/relationships/slide" Target="/ppt/slides/slide3.xml" Id="Re680fc94c35c4a4a" /><Relationship Type="http://schemas.openxmlformats.org/officeDocument/2006/relationships/slide" Target="/ppt/slides/slide4.xml" Id="Rf31141030a4247a5" /><Relationship Type="http://schemas.openxmlformats.org/officeDocument/2006/relationships/slide" Target="/ppt/slides/slide5.xml" Id="R6d370a575c604b77" /><Relationship Type="http://schemas.openxmlformats.org/officeDocument/2006/relationships/slide" Target="/ppt/slides/slide6.xml" Id="R26ad7b7926eb49dc" /><Relationship Type="http://schemas.openxmlformats.org/officeDocument/2006/relationships/slide" Target="/ppt/slides/slide7.xml" Id="R566ca54557cd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d20cc45a5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a6ec647cb43cf" /><Relationship Type="http://schemas.openxmlformats.org/officeDocument/2006/relationships/theme" Target="/ppt/slideMasters/theme/theme1.xml" Id="Rf78247fa7eea4e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a6ec647cb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4d5a4739b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b1b34e8d1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843bb874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feee94e6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6b5fc787f4d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07cba0daa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5165bf287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