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e036d7caf746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b9adb15cef4b7e"/>
  </p:sldMasterIdLst>
  <p:sldIdLst>
    <p:sldId xmlns:r="http://schemas.openxmlformats.org/officeDocument/2006/relationships" id="256" r:id="R9ff4e69d37f44633"/>
    <p:sldId xmlns:r="http://schemas.openxmlformats.org/officeDocument/2006/relationships" id="257" r:id="Re73315f501184073"/>
    <p:sldId xmlns:r="http://schemas.openxmlformats.org/officeDocument/2006/relationships" id="258" r:id="Rcff86dc3ee7e4a14"/>
    <p:sldId xmlns:r="http://schemas.openxmlformats.org/officeDocument/2006/relationships" id="259" r:id="R41ca5ee3d7a64c04"/>
    <p:sldId xmlns:r="http://schemas.openxmlformats.org/officeDocument/2006/relationships" id="260" r:id="R8f560b6bd1994dac"/>
    <p:sldId xmlns:r="http://schemas.openxmlformats.org/officeDocument/2006/relationships" id="261" r:id="Rc7757af1689b4100"/>
    <p:sldId xmlns:r="http://schemas.openxmlformats.org/officeDocument/2006/relationships" id="262" r:id="R04f99a5f8c1044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9adb15cef4b7e" /><Relationship Type="http://schemas.openxmlformats.org/officeDocument/2006/relationships/slide" Target="/ppt/slides/slide1.xml" Id="R9ff4e69d37f44633" /><Relationship Type="http://schemas.openxmlformats.org/officeDocument/2006/relationships/slide" Target="/ppt/slides/slide2.xml" Id="Re73315f501184073" /><Relationship Type="http://schemas.openxmlformats.org/officeDocument/2006/relationships/slide" Target="/ppt/slides/slide3.xml" Id="Rcff86dc3ee7e4a14" /><Relationship Type="http://schemas.openxmlformats.org/officeDocument/2006/relationships/slide" Target="/ppt/slides/slide4.xml" Id="R41ca5ee3d7a64c04" /><Relationship Type="http://schemas.openxmlformats.org/officeDocument/2006/relationships/slide" Target="/ppt/slides/slide5.xml" Id="R8f560b6bd1994dac" /><Relationship Type="http://schemas.openxmlformats.org/officeDocument/2006/relationships/slide" Target="/ppt/slides/slide6.xml" Id="Rc7757af1689b4100" /><Relationship Type="http://schemas.openxmlformats.org/officeDocument/2006/relationships/slide" Target="/ppt/slides/slide7.xml" Id="R04f99a5f8c1044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d25529f02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13a1baf124cdb" /><Relationship Type="http://schemas.openxmlformats.org/officeDocument/2006/relationships/theme" Target="/ppt/slideMasters/theme/theme1.xml" Id="Rdbf29ed72d1648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113a1baf124c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56ded15f441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f1697b21a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1782d07b243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a4aedf5db48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ca3a0372447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6918dfa5e46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a595c46574e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STT INVEST AS ble etablert [år] og holder til i Ottersøy.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7 994 951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10 594 951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ØYVIND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7940 Ottersøy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918 767 819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