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291e58c62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57657cfe84ff6"/>
  </p:sldMasterIdLst>
  <p:sldIdLst>
    <p:sldId xmlns:r="http://schemas.openxmlformats.org/officeDocument/2006/relationships" id="256" r:id="Ra3d8b7b783404947"/>
    <p:sldId xmlns:r="http://schemas.openxmlformats.org/officeDocument/2006/relationships" id="257" r:id="R2e1a603a6e9a4397"/>
    <p:sldId xmlns:r="http://schemas.openxmlformats.org/officeDocument/2006/relationships" id="258" r:id="R1d53c375c9a54ba2"/>
    <p:sldId xmlns:r="http://schemas.openxmlformats.org/officeDocument/2006/relationships" id="259" r:id="Rb924fb633d384713"/>
    <p:sldId xmlns:r="http://schemas.openxmlformats.org/officeDocument/2006/relationships" id="260" r:id="Ra56d6a34370940b1"/>
    <p:sldId xmlns:r="http://schemas.openxmlformats.org/officeDocument/2006/relationships" id="261" r:id="Rd31b10b873b04827"/>
    <p:sldId xmlns:r="http://schemas.openxmlformats.org/officeDocument/2006/relationships" id="262" r:id="R84ac78c6eba0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57657cfe84ff6" /><Relationship Type="http://schemas.openxmlformats.org/officeDocument/2006/relationships/slide" Target="/ppt/slides/slide1.xml" Id="Ra3d8b7b783404947" /><Relationship Type="http://schemas.openxmlformats.org/officeDocument/2006/relationships/slide" Target="/ppt/slides/slide2.xml" Id="R2e1a603a6e9a4397" /><Relationship Type="http://schemas.openxmlformats.org/officeDocument/2006/relationships/slide" Target="/ppt/slides/slide3.xml" Id="R1d53c375c9a54ba2" /><Relationship Type="http://schemas.openxmlformats.org/officeDocument/2006/relationships/slide" Target="/ppt/slides/slide4.xml" Id="Rb924fb633d384713" /><Relationship Type="http://schemas.openxmlformats.org/officeDocument/2006/relationships/slide" Target="/ppt/slides/slide5.xml" Id="Ra56d6a34370940b1" /><Relationship Type="http://schemas.openxmlformats.org/officeDocument/2006/relationships/slide" Target="/ppt/slides/slide6.xml" Id="Rd31b10b873b04827" /><Relationship Type="http://schemas.openxmlformats.org/officeDocument/2006/relationships/slide" Target="/ppt/slides/slide7.xml" Id="R84ac78c6eba0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d1568a979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7eb8e197e4ca3" /><Relationship Type="http://schemas.openxmlformats.org/officeDocument/2006/relationships/theme" Target="/ppt/slideMasters/theme/theme1.xml" Id="Re92341ae9698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7eb8e197e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44c5d46c5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0a6d39f3e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94e8fd20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6110a992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da471224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fe92031c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948b62f3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LIGHTHOUSE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LIGHTHOUSE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14 274 368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Thaulows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