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9fc0a9570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1a19d48eb4dfe"/>
  </p:sldMasterIdLst>
  <p:sldIdLst>
    <p:sldId xmlns:r="http://schemas.openxmlformats.org/officeDocument/2006/relationships" id="256" r:id="R468c108eb8234242"/>
    <p:sldId xmlns:r="http://schemas.openxmlformats.org/officeDocument/2006/relationships" id="257" r:id="R0483ec7a6fbf42e7"/>
    <p:sldId xmlns:r="http://schemas.openxmlformats.org/officeDocument/2006/relationships" id="258" r:id="R9a81481c9ad043da"/>
    <p:sldId xmlns:r="http://schemas.openxmlformats.org/officeDocument/2006/relationships" id="259" r:id="R61cd5d7f2ec54dc3"/>
    <p:sldId xmlns:r="http://schemas.openxmlformats.org/officeDocument/2006/relationships" id="260" r:id="R87080ac0cb3d457f"/>
    <p:sldId xmlns:r="http://schemas.openxmlformats.org/officeDocument/2006/relationships" id="261" r:id="R5506fcfc25554fc7"/>
    <p:sldId xmlns:r="http://schemas.openxmlformats.org/officeDocument/2006/relationships" id="262" r:id="Raf5f9c785141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1a19d48eb4dfe" /><Relationship Type="http://schemas.openxmlformats.org/officeDocument/2006/relationships/slide" Target="/ppt/slides/slide1.xml" Id="R468c108eb8234242" /><Relationship Type="http://schemas.openxmlformats.org/officeDocument/2006/relationships/slide" Target="/ppt/slides/slide2.xml" Id="R0483ec7a6fbf42e7" /><Relationship Type="http://schemas.openxmlformats.org/officeDocument/2006/relationships/slide" Target="/ppt/slides/slide3.xml" Id="R9a81481c9ad043da" /><Relationship Type="http://schemas.openxmlformats.org/officeDocument/2006/relationships/slide" Target="/ppt/slides/slide4.xml" Id="R61cd5d7f2ec54dc3" /><Relationship Type="http://schemas.openxmlformats.org/officeDocument/2006/relationships/slide" Target="/ppt/slides/slide5.xml" Id="R87080ac0cb3d457f" /><Relationship Type="http://schemas.openxmlformats.org/officeDocument/2006/relationships/slide" Target="/ppt/slides/slide6.xml" Id="R5506fcfc25554fc7" /><Relationship Type="http://schemas.openxmlformats.org/officeDocument/2006/relationships/slide" Target="/ppt/slides/slide7.xml" Id="Raf5f9c785141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e47ceb665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5fde80ef4793" /><Relationship Type="http://schemas.openxmlformats.org/officeDocument/2006/relationships/theme" Target="/ppt/slideMasters/theme/theme1.xml" Id="Ra2b1f79f0af2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75fde80ef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f346b569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26d2f8db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1f9f441d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39c35ee1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8c4a2a6d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e416f56a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0bc6b636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TORILL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BOAS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