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7d1e0837014c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6e38164b604bc6"/>
  </p:sldMasterIdLst>
  <p:sldIdLst>
    <p:sldId xmlns:r="http://schemas.openxmlformats.org/officeDocument/2006/relationships" id="256" r:id="R55edb061e50f49ba"/>
    <p:sldId xmlns:r="http://schemas.openxmlformats.org/officeDocument/2006/relationships" id="257" r:id="Re7f9c0ab9e0a44ab"/>
    <p:sldId xmlns:r="http://schemas.openxmlformats.org/officeDocument/2006/relationships" id="258" r:id="Rdc2305bbc1e34cbc"/>
    <p:sldId xmlns:r="http://schemas.openxmlformats.org/officeDocument/2006/relationships" id="259" r:id="Rf35b929eb09e47cc"/>
    <p:sldId xmlns:r="http://schemas.openxmlformats.org/officeDocument/2006/relationships" id="260" r:id="R0ec09c0e12ae425c"/>
    <p:sldId xmlns:r="http://schemas.openxmlformats.org/officeDocument/2006/relationships" id="261" r:id="R752723d7ad6c4dd9"/>
    <p:sldId xmlns:r="http://schemas.openxmlformats.org/officeDocument/2006/relationships" id="262" r:id="Refb40f729d9e4f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6e38164b604bc6" /><Relationship Type="http://schemas.openxmlformats.org/officeDocument/2006/relationships/slide" Target="/ppt/slides/slide1.xml" Id="R55edb061e50f49ba" /><Relationship Type="http://schemas.openxmlformats.org/officeDocument/2006/relationships/slide" Target="/ppt/slides/slide2.xml" Id="Re7f9c0ab9e0a44ab" /><Relationship Type="http://schemas.openxmlformats.org/officeDocument/2006/relationships/slide" Target="/ppt/slides/slide3.xml" Id="Rdc2305bbc1e34cbc" /><Relationship Type="http://schemas.openxmlformats.org/officeDocument/2006/relationships/slide" Target="/ppt/slides/slide4.xml" Id="Rf35b929eb09e47cc" /><Relationship Type="http://schemas.openxmlformats.org/officeDocument/2006/relationships/slide" Target="/ppt/slides/slide5.xml" Id="R0ec09c0e12ae425c" /><Relationship Type="http://schemas.openxmlformats.org/officeDocument/2006/relationships/slide" Target="/ppt/slides/slide6.xml" Id="R752723d7ad6c4dd9" /><Relationship Type="http://schemas.openxmlformats.org/officeDocument/2006/relationships/slide" Target="/ppt/slides/slide7.xml" Id="Refb40f729d9e4f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41e236e7194a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317659dd04bfd" /><Relationship Type="http://schemas.openxmlformats.org/officeDocument/2006/relationships/theme" Target="/ppt/slideMasters/theme/theme1.xml" Id="Rcd120fd90ff147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5317659dd04b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929c10be44b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74a9759ef44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262aaa72941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1d856e8c14e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526ac269648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42e70acdd44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07aa232cd45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CAGR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CAGR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1 043 255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13 715 718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13 764 158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HENRIK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Bjerkealleen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918 702 849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