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7a16d72acf47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ca8c454b644285"/>
  </p:sldMasterIdLst>
  <p:sldIdLst>
    <p:sldId xmlns:r="http://schemas.openxmlformats.org/officeDocument/2006/relationships" id="256" r:id="Re799c5be35054948"/>
    <p:sldId xmlns:r="http://schemas.openxmlformats.org/officeDocument/2006/relationships" id="257" r:id="R1a30967957f64411"/>
    <p:sldId xmlns:r="http://schemas.openxmlformats.org/officeDocument/2006/relationships" id="258" r:id="R91e001826f6b4986"/>
    <p:sldId xmlns:r="http://schemas.openxmlformats.org/officeDocument/2006/relationships" id="259" r:id="Rf1173ed649d240d8"/>
    <p:sldId xmlns:r="http://schemas.openxmlformats.org/officeDocument/2006/relationships" id="260" r:id="R3555a8af0eeb485a"/>
    <p:sldId xmlns:r="http://schemas.openxmlformats.org/officeDocument/2006/relationships" id="261" r:id="R1c1d9ad3d8414b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ca8c454b644285" /><Relationship Type="http://schemas.openxmlformats.org/officeDocument/2006/relationships/slide" Target="/ppt/slides/slide1.xml" Id="Re799c5be35054948" /><Relationship Type="http://schemas.openxmlformats.org/officeDocument/2006/relationships/slide" Target="/ppt/slides/slide2.xml" Id="R1a30967957f64411" /><Relationship Type="http://schemas.openxmlformats.org/officeDocument/2006/relationships/slide" Target="/ppt/slides/slide3.xml" Id="R91e001826f6b4986" /><Relationship Type="http://schemas.openxmlformats.org/officeDocument/2006/relationships/slide" Target="/ppt/slides/slide4.xml" Id="Rf1173ed649d240d8" /><Relationship Type="http://schemas.openxmlformats.org/officeDocument/2006/relationships/slide" Target="/ppt/slides/slide5.xml" Id="R3555a8af0eeb485a" /><Relationship Type="http://schemas.openxmlformats.org/officeDocument/2006/relationships/slide" Target="/ppt/slides/slide6.xml" Id="R1c1d9ad3d8414b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4dd1d25d5045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07bba6d354ae8" /><Relationship Type="http://schemas.openxmlformats.org/officeDocument/2006/relationships/theme" Target="/ppt/slideMasters/theme/theme1.xml" Id="R07bfc3ea7ff644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d07bba6d354a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8fec2761946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c53ad491840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d9c706b2a4b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ca2c68da340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17e40ee784d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387a01b8f46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J. J.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J. HOLDING AS ble etablert [år] og holder til i Gullaug.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265 129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1 286 911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Brinken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3426 Gullaug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918 640 657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