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89f36f739342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31aa995fd147d5"/>
  </p:sldMasterIdLst>
  <p:sldIdLst>
    <p:sldId xmlns:r="http://schemas.openxmlformats.org/officeDocument/2006/relationships" id="256" r:id="R7d4d691087324707"/>
    <p:sldId xmlns:r="http://schemas.openxmlformats.org/officeDocument/2006/relationships" id="257" r:id="R957aea6b01f84579"/>
    <p:sldId xmlns:r="http://schemas.openxmlformats.org/officeDocument/2006/relationships" id="258" r:id="R0ec2d6928f974113"/>
    <p:sldId xmlns:r="http://schemas.openxmlformats.org/officeDocument/2006/relationships" id="259" r:id="Ra5c12c5cf3aa4e94"/>
    <p:sldId xmlns:r="http://schemas.openxmlformats.org/officeDocument/2006/relationships" id="260" r:id="R313fc57723dd4408"/>
    <p:sldId xmlns:r="http://schemas.openxmlformats.org/officeDocument/2006/relationships" id="261" r:id="Rf75d1fb649c14f6e"/>
    <p:sldId xmlns:r="http://schemas.openxmlformats.org/officeDocument/2006/relationships" id="262" r:id="R4d92599c78c741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31aa995fd147d5" /><Relationship Type="http://schemas.openxmlformats.org/officeDocument/2006/relationships/slide" Target="/ppt/slides/slide1.xml" Id="R7d4d691087324707" /><Relationship Type="http://schemas.openxmlformats.org/officeDocument/2006/relationships/slide" Target="/ppt/slides/slide2.xml" Id="R957aea6b01f84579" /><Relationship Type="http://schemas.openxmlformats.org/officeDocument/2006/relationships/slide" Target="/ppt/slides/slide3.xml" Id="R0ec2d6928f974113" /><Relationship Type="http://schemas.openxmlformats.org/officeDocument/2006/relationships/slide" Target="/ppt/slides/slide4.xml" Id="Ra5c12c5cf3aa4e94" /><Relationship Type="http://schemas.openxmlformats.org/officeDocument/2006/relationships/slide" Target="/ppt/slides/slide5.xml" Id="R313fc57723dd4408" /><Relationship Type="http://schemas.openxmlformats.org/officeDocument/2006/relationships/slide" Target="/ppt/slides/slide6.xml" Id="Rf75d1fb649c14f6e" /><Relationship Type="http://schemas.openxmlformats.org/officeDocument/2006/relationships/slide" Target="/ppt/slides/slide7.xml" Id="R4d92599c78c741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cdd281104b44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0baa6dbb840f1" /><Relationship Type="http://schemas.openxmlformats.org/officeDocument/2006/relationships/theme" Target="/ppt/slideMasters/theme/theme1.xml" Id="R7f61ed9e443442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00baa6dbb840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fd336daf14c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5c1bc959849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f0faaccb74f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427f9affc46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f6bc22da54d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49146460e4f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0cf8bd98a41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NICOB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NICOB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61 231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−7 772 875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106 446 295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106 983 793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BAUER NICOLAI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918 640 541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NICOB HOLDING AS</a:t>
            </a:r>
          </a:p>
        </p:txBody>
      </p:sp>
    </p:spTree>
  </p:cSld>
  <p:clrMapOvr>
    <a:masterClrMapping xmlns:a="http://schemas.openxmlformats.org/drawingml/2006/main"/>
  </p:clrMapOvr>
</p:sld>
</file>