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f0912febfd147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6d481ab7f84071"/>
  </p:sldMasterIdLst>
  <p:sldIdLst>
    <p:sldId xmlns:r="http://schemas.openxmlformats.org/officeDocument/2006/relationships" id="256" r:id="R52ae54066ccf427c"/>
    <p:sldId xmlns:r="http://schemas.openxmlformats.org/officeDocument/2006/relationships" id="257" r:id="R136e746eb1724a6a"/>
    <p:sldId xmlns:r="http://schemas.openxmlformats.org/officeDocument/2006/relationships" id="258" r:id="R6d7360da8c064aa5"/>
    <p:sldId xmlns:r="http://schemas.openxmlformats.org/officeDocument/2006/relationships" id="259" r:id="R73c67556d5684f79"/>
    <p:sldId xmlns:r="http://schemas.openxmlformats.org/officeDocument/2006/relationships" id="260" r:id="Rd308f7fef82f44ed"/>
    <p:sldId xmlns:r="http://schemas.openxmlformats.org/officeDocument/2006/relationships" id="261" r:id="R428f52d20a08436c"/>
    <p:sldId xmlns:r="http://schemas.openxmlformats.org/officeDocument/2006/relationships" id="262" r:id="Ra661558ae02b42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6d481ab7f84071" /><Relationship Type="http://schemas.openxmlformats.org/officeDocument/2006/relationships/slide" Target="/ppt/slides/slide1.xml" Id="R52ae54066ccf427c" /><Relationship Type="http://schemas.openxmlformats.org/officeDocument/2006/relationships/slide" Target="/ppt/slides/slide2.xml" Id="R136e746eb1724a6a" /><Relationship Type="http://schemas.openxmlformats.org/officeDocument/2006/relationships/slide" Target="/ppt/slides/slide3.xml" Id="R6d7360da8c064aa5" /><Relationship Type="http://schemas.openxmlformats.org/officeDocument/2006/relationships/slide" Target="/ppt/slides/slide4.xml" Id="R73c67556d5684f79" /><Relationship Type="http://schemas.openxmlformats.org/officeDocument/2006/relationships/slide" Target="/ppt/slides/slide5.xml" Id="Rd308f7fef82f44ed" /><Relationship Type="http://schemas.openxmlformats.org/officeDocument/2006/relationships/slide" Target="/ppt/slides/slide6.xml" Id="R428f52d20a08436c" /><Relationship Type="http://schemas.openxmlformats.org/officeDocument/2006/relationships/slide" Target="/ppt/slides/slide7.xml" Id="Ra661558ae02b42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c69da5f8cd4c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0614f8db694de7" /><Relationship Type="http://schemas.openxmlformats.org/officeDocument/2006/relationships/theme" Target="/ppt/slideMasters/theme/theme1.xml" Id="R12fafeb2aa014a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0614f8db694de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14a1b34a0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a3825e7c8c42f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efb710e0bc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55c46a65274c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f807d27d7d40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9cd6e23ef44b8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7e6faaac9c496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DLM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DLM HOLDING AS ble etablert [år] og holder til i Færvik.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140 709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1 439 857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2 123 450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 DANIEL FLØISTAD 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Pinnsvinveien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4818 Færvik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918 637 079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DLM HOLDING AS</a:t>
            </a:r>
          </a:p>
        </p:txBody>
      </p:sp>
    </p:spTree>
  </p:cSld>
  <p:clrMapOvr>
    <a:masterClrMapping xmlns:a="http://schemas.openxmlformats.org/drawingml/2006/main"/>
  </p:clrMapOvr>
</p:sld>
</file>