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aacf0eaab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cb73e04e24498"/>
  </p:sldMasterIdLst>
  <p:sldIdLst>
    <p:sldId xmlns:r="http://schemas.openxmlformats.org/officeDocument/2006/relationships" id="256" r:id="Rb0e8df2f34814f04"/>
    <p:sldId xmlns:r="http://schemas.openxmlformats.org/officeDocument/2006/relationships" id="257" r:id="R9a5646ca1bdd4738"/>
    <p:sldId xmlns:r="http://schemas.openxmlformats.org/officeDocument/2006/relationships" id="258" r:id="Rcbc7efadfb3e475f"/>
    <p:sldId xmlns:r="http://schemas.openxmlformats.org/officeDocument/2006/relationships" id="259" r:id="R896446f4c1514b45"/>
    <p:sldId xmlns:r="http://schemas.openxmlformats.org/officeDocument/2006/relationships" id="260" r:id="R66e047184cbc4329"/>
    <p:sldId xmlns:r="http://schemas.openxmlformats.org/officeDocument/2006/relationships" id="261" r:id="R5b1d3a05e72c4ae4"/>
    <p:sldId xmlns:r="http://schemas.openxmlformats.org/officeDocument/2006/relationships" id="262" r:id="Rd90589b7a4ec41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cb73e04e24498" /><Relationship Type="http://schemas.openxmlformats.org/officeDocument/2006/relationships/slide" Target="/ppt/slides/slide1.xml" Id="Rb0e8df2f34814f04" /><Relationship Type="http://schemas.openxmlformats.org/officeDocument/2006/relationships/slide" Target="/ppt/slides/slide2.xml" Id="R9a5646ca1bdd4738" /><Relationship Type="http://schemas.openxmlformats.org/officeDocument/2006/relationships/slide" Target="/ppt/slides/slide3.xml" Id="Rcbc7efadfb3e475f" /><Relationship Type="http://schemas.openxmlformats.org/officeDocument/2006/relationships/slide" Target="/ppt/slides/slide4.xml" Id="R896446f4c1514b45" /><Relationship Type="http://schemas.openxmlformats.org/officeDocument/2006/relationships/slide" Target="/ppt/slides/slide5.xml" Id="R66e047184cbc4329" /><Relationship Type="http://schemas.openxmlformats.org/officeDocument/2006/relationships/slide" Target="/ppt/slides/slide6.xml" Id="R5b1d3a05e72c4ae4" /><Relationship Type="http://schemas.openxmlformats.org/officeDocument/2006/relationships/slide" Target="/ppt/slides/slide7.xml" Id="Rd90589b7a4ec41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78c381983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126902f114357" /><Relationship Type="http://schemas.openxmlformats.org/officeDocument/2006/relationships/theme" Target="/ppt/slideMasters/theme/theme1.xml" Id="Red64a9e03c354a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6126902f11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036893b47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07ab8d55c4f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82e0fea8e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7464afb8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f1f4af182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8c177a9814a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e1078f3894d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ble etablert [år] og holder til i Bosberg.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10 000 393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BERIT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Sofustrøa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7070 Bosberg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918 589 775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