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c60d85893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255e7d7c24a23"/>
  </p:sldMasterIdLst>
  <p:sldIdLst>
    <p:sldId xmlns:r="http://schemas.openxmlformats.org/officeDocument/2006/relationships" id="256" r:id="Rd92398e3aa064763"/>
    <p:sldId xmlns:r="http://schemas.openxmlformats.org/officeDocument/2006/relationships" id="257" r:id="Rd014ac5dd28a4748"/>
    <p:sldId xmlns:r="http://schemas.openxmlformats.org/officeDocument/2006/relationships" id="258" r:id="Rb2191c022cb94815"/>
    <p:sldId xmlns:r="http://schemas.openxmlformats.org/officeDocument/2006/relationships" id="259" r:id="R828c7ca825dd452e"/>
    <p:sldId xmlns:r="http://schemas.openxmlformats.org/officeDocument/2006/relationships" id="260" r:id="Ra9ae584fedec46cc"/>
    <p:sldId xmlns:r="http://schemas.openxmlformats.org/officeDocument/2006/relationships" id="261" r:id="R99da1c55fb444d0c"/>
    <p:sldId xmlns:r="http://schemas.openxmlformats.org/officeDocument/2006/relationships" id="262" r:id="R0ecf4de73970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255e7d7c24a23" /><Relationship Type="http://schemas.openxmlformats.org/officeDocument/2006/relationships/slide" Target="/ppt/slides/slide1.xml" Id="Rd92398e3aa064763" /><Relationship Type="http://schemas.openxmlformats.org/officeDocument/2006/relationships/slide" Target="/ppt/slides/slide2.xml" Id="Rd014ac5dd28a4748" /><Relationship Type="http://schemas.openxmlformats.org/officeDocument/2006/relationships/slide" Target="/ppt/slides/slide3.xml" Id="Rb2191c022cb94815" /><Relationship Type="http://schemas.openxmlformats.org/officeDocument/2006/relationships/slide" Target="/ppt/slides/slide4.xml" Id="R828c7ca825dd452e" /><Relationship Type="http://schemas.openxmlformats.org/officeDocument/2006/relationships/slide" Target="/ppt/slides/slide5.xml" Id="Ra9ae584fedec46cc" /><Relationship Type="http://schemas.openxmlformats.org/officeDocument/2006/relationships/slide" Target="/ppt/slides/slide6.xml" Id="R99da1c55fb444d0c" /><Relationship Type="http://schemas.openxmlformats.org/officeDocument/2006/relationships/slide" Target="/ppt/slides/slide7.xml" Id="R0ecf4de73970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11bf25b36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8134b64447f2" /><Relationship Type="http://schemas.openxmlformats.org/officeDocument/2006/relationships/theme" Target="/ppt/slideMasters/theme/theme1.xml" Id="R8b686593acd8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b8134b644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f1c97681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afa521eb5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f6ae210de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57e1c784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b62ffbb8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a3c58b41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a1a2924e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BLOSSOM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BLOSSOM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9 159 377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Aune, Fjellveien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