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1c11de2d1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5d12ff5d34364"/>
  </p:sldMasterIdLst>
  <p:sldIdLst>
    <p:sldId xmlns:r="http://schemas.openxmlformats.org/officeDocument/2006/relationships" id="256" r:id="R991c86a1b4944853"/>
    <p:sldId xmlns:r="http://schemas.openxmlformats.org/officeDocument/2006/relationships" id="257" r:id="Rfa9d1da340ca4f74"/>
    <p:sldId xmlns:r="http://schemas.openxmlformats.org/officeDocument/2006/relationships" id="258" r:id="R0228e959d4994f65"/>
    <p:sldId xmlns:r="http://schemas.openxmlformats.org/officeDocument/2006/relationships" id="259" r:id="Rc6b0d81d475c4bae"/>
    <p:sldId xmlns:r="http://schemas.openxmlformats.org/officeDocument/2006/relationships" id="260" r:id="R4d9a8d5537134c8d"/>
    <p:sldId xmlns:r="http://schemas.openxmlformats.org/officeDocument/2006/relationships" id="261" r:id="R555263ad0ec44b17"/>
    <p:sldId xmlns:r="http://schemas.openxmlformats.org/officeDocument/2006/relationships" id="262" r:id="R08e381e07bc7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5d12ff5d34364" /><Relationship Type="http://schemas.openxmlformats.org/officeDocument/2006/relationships/slide" Target="/ppt/slides/slide1.xml" Id="R991c86a1b4944853" /><Relationship Type="http://schemas.openxmlformats.org/officeDocument/2006/relationships/slide" Target="/ppt/slides/slide2.xml" Id="Rfa9d1da340ca4f74" /><Relationship Type="http://schemas.openxmlformats.org/officeDocument/2006/relationships/slide" Target="/ppt/slides/slide3.xml" Id="R0228e959d4994f65" /><Relationship Type="http://schemas.openxmlformats.org/officeDocument/2006/relationships/slide" Target="/ppt/slides/slide4.xml" Id="Rc6b0d81d475c4bae" /><Relationship Type="http://schemas.openxmlformats.org/officeDocument/2006/relationships/slide" Target="/ppt/slides/slide5.xml" Id="R4d9a8d5537134c8d" /><Relationship Type="http://schemas.openxmlformats.org/officeDocument/2006/relationships/slide" Target="/ppt/slides/slide6.xml" Id="R555263ad0ec44b17" /><Relationship Type="http://schemas.openxmlformats.org/officeDocument/2006/relationships/slide" Target="/ppt/slides/slide7.xml" Id="R08e381e07bc7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6dd64d8e7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737ebebc14170" /><Relationship Type="http://schemas.openxmlformats.org/officeDocument/2006/relationships/theme" Target="/ppt/slideMasters/theme/theme1.xml" Id="R5aa3a4d158c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737ebebc1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819f423b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e0a68915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14d7f701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3dec7e76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1f0fdefdf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b03cde96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4df3ef04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HØYEM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