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c74b0a2b660404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0a52df59bef4354"/>
  </p:sldMasterIdLst>
  <p:sldIdLst>
    <p:sldId xmlns:r="http://schemas.openxmlformats.org/officeDocument/2006/relationships" id="256" r:id="R9ece6530b312437b"/>
    <p:sldId xmlns:r="http://schemas.openxmlformats.org/officeDocument/2006/relationships" id="257" r:id="R75b509cc8f40490a"/>
    <p:sldId xmlns:r="http://schemas.openxmlformats.org/officeDocument/2006/relationships" id="258" r:id="Rd935734052904551"/>
    <p:sldId xmlns:r="http://schemas.openxmlformats.org/officeDocument/2006/relationships" id="259" r:id="R0c4f634a7ec04f9a"/>
    <p:sldId xmlns:r="http://schemas.openxmlformats.org/officeDocument/2006/relationships" id="260" r:id="Rec3b01c838754656"/>
    <p:sldId xmlns:r="http://schemas.openxmlformats.org/officeDocument/2006/relationships" id="261" r:id="R73cd0a7e97fd4d92"/>
    <p:sldId xmlns:r="http://schemas.openxmlformats.org/officeDocument/2006/relationships" id="262" r:id="Rf24a4b54326d4d7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a52df59bef4354" /><Relationship Type="http://schemas.openxmlformats.org/officeDocument/2006/relationships/slide" Target="/ppt/slides/slide1.xml" Id="R9ece6530b312437b" /><Relationship Type="http://schemas.openxmlformats.org/officeDocument/2006/relationships/slide" Target="/ppt/slides/slide2.xml" Id="R75b509cc8f40490a" /><Relationship Type="http://schemas.openxmlformats.org/officeDocument/2006/relationships/slide" Target="/ppt/slides/slide3.xml" Id="Rd935734052904551" /><Relationship Type="http://schemas.openxmlformats.org/officeDocument/2006/relationships/slide" Target="/ppt/slides/slide4.xml" Id="R0c4f634a7ec04f9a" /><Relationship Type="http://schemas.openxmlformats.org/officeDocument/2006/relationships/slide" Target="/ppt/slides/slide5.xml" Id="Rec3b01c838754656" /><Relationship Type="http://schemas.openxmlformats.org/officeDocument/2006/relationships/slide" Target="/ppt/slides/slide6.xml" Id="R73cd0a7e97fd4d92" /><Relationship Type="http://schemas.openxmlformats.org/officeDocument/2006/relationships/slide" Target="/ppt/slides/slide7.xml" Id="Rf24a4b54326d4d7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f10feae2ac54ff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aba0bd742d493b" /><Relationship Type="http://schemas.openxmlformats.org/officeDocument/2006/relationships/theme" Target="/ppt/slideMasters/theme/theme1.xml" Id="R62dce62018f7469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2aba0bd742d493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0cc21c0dc6408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9eeef9399c4d0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7a1cc49b91486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548a1c159c4b6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e08cbb6a1f45b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0d7b3048204af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ef1d4d4184411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MPR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MPR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MPR REVISJON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MPR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MPR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MPR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30 354 035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6 550 511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5 117 419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5 198 608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11 265 419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MPR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MPR INVEST AS  –  99,0 %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BREVIK INVEST AS  –  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MAGRON AS  –  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STRATHOLME AS  –  0,3 %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MPR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St. Olavs gate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918 494 138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MPR REVISJON AS</a:t>
            </a:r>
          </a:p>
        </p:txBody>
      </p:sp>
    </p:spTree>
  </p:cSld>
  <p:clrMapOvr>
    <a:masterClrMapping xmlns:a="http://schemas.openxmlformats.org/drawingml/2006/main"/>
  </p:clrMapOvr>
</p:sld>
</file>