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4bd99e471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7e765a70c94efe"/>
  </p:sldMasterIdLst>
  <p:sldIdLst>
    <p:sldId xmlns:r="http://schemas.openxmlformats.org/officeDocument/2006/relationships" id="256" r:id="Raa5dccbe4eef4c5f"/>
    <p:sldId xmlns:r="http://schemas.openxmlformats.org/officeDocument/2006/relationships" id="257" r:id="R5077675082f84bad"/>
    <p:sldId xmlns:r="http://schemas.openxmlformats.org/officeDocument/2006/relationships" id="258" r:id="Rab84c4bbc64646a2"/>
    <p:sldId xmlns:r="http://schemas.openxmlformats.org/officeDocument/2006/relationships" id="259" r:id="R8b487b31f7894a7c"/>
    <p:sldId xmlns:r="http://schemas.openxmlformats.org/officeDocument/2006/relationships" id="260" r:id="R928aad3a3e8241e4"/>
    <p:sldId xmlns:r="http://schemas.openxmlformats.org/officeDocument/2006/relationships" id="261" r:id="Rcf195c084c2e4c88"/>
    <p:sldId xmlns:r="http://schemas.openxmlformats.org/officeDocument/2006/relationships" id="262" r:id="R81db2b3e2a1e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e765a70c94efe" /><Relationship Type="http://schemas.openxmlformats.org/officeDocument/2006/relationships/slide" Target="/ppt/slides/slide1.xml" Id="Raa5dccbe4eef4c5f" /><Relationship Type="http://schemas.openxmlformats.org/officeDocument/2006/relationships/slide" Target="/ppt/slides/slide2.xml" Id="R5077675082f84bad" /><Relationship Type="http://schemas.openxmlformats.org/officeDocument/2006/relationships/slide" Target="/ppt/slides/slide3.xml" Id="Rab84c4bbc64646a2" /><Relationship Type="http://schemas.openxmlformats.org/officeDocument/2006/relationships/slide" Target="/ppt/slides/slide4.xml" Id="R8b487b31f7894a7c" /><Relationship Type="http://schemas.openxmlformats.org/officeDocument/2006/relationships/slide" Target="/ppt/slides/slide5.xml" Id="R928aad3a3e8241e4" /><Relationship Type="http://schemas.openxmlformats.org/officeDocument/2006/relationships/slide" Target="/ppt/slides/slide6.xml" Id="Rcf195c084c2e4c88" /><Relationship Type="http://schemas.openxmlformats.org/officeDocument/2006/relationships/slide" Target="/ppt/slides/slide7.xml" Id="R81db2b3e2a1e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15f3ce480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c70b209934e5d" /><Relationship Type="http://schemas.openxmlformats.org/officeDocument/2006/relationships/theme" Target="/ppt/slideMasters/theme/theme1.xml" Id="R4e74757f2064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c70b20993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cefe83023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e8de9e9ed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f83de968f45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1a4d25de345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84ad6754f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a7b58164041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659f0b66e4f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MABRE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19 293 012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22 299 365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22 336 679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